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05"/>
  </p:notesMasterIdLst>
  <p:handoutMasterIdLst>
    <p:handoutMasterId r:id="rId106"/>
  </p:handoutMasterIdLst>
  <p:sldIdLst>
    <p:sldId id="268" r:id="rId10"/>
    <p:sldId id="380" r:id="rId11"/>
    <p:sldId id="428" r:id="rId12"/>
    <p:sldId id="388" r:id="rId13"/>
    <p:sldId id="381" r:id="rId14"/>
    <p:sldId id="387" r:id="rId15"/>
    <p:sldId id="383" r:id="rId16"/>
    <p:sldId id="384" r:id="rId17"/>
    <p:sldId id="385" r:id="rId18"/>
    <p:sldId id="386" r:id="rId19"/>
    <p:sldId id="328" r:id="rId20"/>
    <p:sldId id="374" r:id="rId21"/>
    <p:sldId id="390" r:id="rId22"/>
    <p:sldId id="274" r:id="rId23"/>
    <p:sldId id="375" r:id="rId24"/>
    <p:sldId id="376" r:id="rId25"/>
    <p:sldId id="378" r:id="rId26"/>
    <p:sldId id="379" r:id="rId27"/>
    <p:sldId id="391" r:id="rId28"/>
    <p:sldId id="341" r:id="rId29"/>
    <p:sldId id="343" r:id="rId30"/>
    <p:sldId id="279" r:id="rId31"/>
    <p:sldId id="280" r:id="rId32"/>
    <p:sldId id="344" r:id="rId33"/>
    <p:sldId id="346" r:id="rId34"/>
    <p:sldId id="347" r:id="rId35"/>
    <p:sldId id="284" r:id="rId36"/>
    <p:sldId id="285" r:id="rId37"/>
    <p:sldId id="286" r:id="rId38"/>
    <p:sldId id="367" r:id="rId39"/>
    <p:sldId id="368" r:id="rId40"/>
    <p:sldId id="369" r:id="rId41"/>
    <p:sldId id="370" r:id="rId42"/>
    <p:sldId id="371" r:id="rId43"/>
    <p:sldId id="354" r:id="rId44"/>
    <p:sldId id="355" r:id="rId45"/>
    <p:sldId id="366" r:id="rId46"/>
    <p:sldId id="358" r:id="rId47"/>
    <p:sldId id="359" r:id="rId48"/>
    <p:sldId id="316" r:id="rId49"/>
    <p:sldId id="361" r:id="rId50"/>
    <p:sldId id="362" r:id="rId51"/>
    <p:sldId id="363" r:id="rId52"/>
    <p:sldId id="364" r:id="rId53"/>
    <p:sldId id="365" r:id="rId54"/>
    <p:sldId id="323" r:id="rId55"/>
    <p:sldId id="336" r:id="rId56"/>
    <p:sldId id="392" r:id="rId57"/>
    <p:sldId id="393" r:id="rId58"/>
    <p:sldId id="333" r:id="rId59"/>
    <p:sldId id="334" r:id="rId60"/>
    <p:sldId id="394" r:id="rId61"/>
    <p:sldId id="356" r:id="rId62"/>
    <p:sldId id="395" r:id="rId63"/>
    <p:sldId id="396" r:id="rId64"/>
    <p:sldId id="397" r:id="rId65"/>
    <p:sldId id="398" r:id="rId66"/>
    <p:sldId id="399" r:id="rId67"/>
    <p:sldId id="400" r:id="rId68"/>
    <p:sldId id="401" r:id="rId69"/>
    <p:sldId id="372" r:id="rId70"/>
    <p:sldId id="402" r:id="rId71"/>
    <p:sldId id="373" r:id="rId72"/>
    <p:sldId id="403" r:id="rId73"/>
    <p:sldId id="290" r:id="rId74"/>
    <p:sldId id="291" r:id="rId75"/>
    <p:sldId id="301" r:id="rId76"/>
    <p:sldId id="404" r:id="rId77"/>
    <p:sldId id="357" r:id="rId78"/>
    <p:sldId id="405" r:id="rId79"/>
    <p:sldId id="406" r:id="rId80"/>
    <p:sldId id="408" r:id="rId81"/>
    <p:sldId id="407" r:id="rId82"/>
    <p:sldId id="409" r:id="rId83"/>
    <p:sldId id="410" r:id="rId84"/>
    <p:sldId id="411" r:id="rId85"/>
    <p:sldId id="412" r:id="rId86"/>
    <p:sldId id="414" r:id="rId87"/>
    <p:sldId id="416" r:id="rId88"/>
    <p:sldId id="417" r:id="rId89"/>
    <p:sldId id="426" r:id="rId90"/>
    <p:sldId id="418" r:id="rId91"/>
    <p:sldId id="419" r:id="rId92"/>
    <p:sldId id="421" r:id="rId93"/>
    <p:sldId id="422" r:id="rId94"/>
    <p:sldId id="423" r:id="rId95"/>
    <p:sldId id="424" r:id="rId96"/>
    <p:sldId id="429" r:id="rId97"/>
    <p:sldId id="427" r:id="rId98"/>
    <p:sldId id="430" r:id="rId99"/>
    <p:sldId id="431" r:id="rId100"/>
    <p:sldId id="432" r:id="rId101"/>
    <p:sldId id="433" r:id="rId102"/>
    <p:sldId id="271" r:id="rId103"/>
    <p:sldId id="413" r:id="rId10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00" autoAdjust="0"/>
    <p:restoredTop sz="96341" autoAdjust="0"/>
  </p:normalViewPr>
  <p:slideViewPr>
    <p:cSldViewPr snapToObjects="1">
      <p:cViewPr>
        <p:scale>
          <a:sx n="200" d="100"/>
          <a:sy n="200" d="100"/>
        </p:scale>
        <p:origin x="638" y="283"/>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07" Type="http://schemas.openxmlformats.org/officeDocument/2006/relationships/presProps" Target="presProps.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theme" Target="theme/theme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02.03.2021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02.03.2021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TEEs or … provide</a:t>
            </a:r>
            <a:r>
              <a:rPr lang="en-US" baseline="0" dirty="0"/>
              <a:t> an important security construct to protect data an computation from an untrusted OS. Intel </a:t>
            </a:r>
            <a:r>
              <a:rPr lang="en-US" baseline="0" dirty="0" err="1"/>
              <a:t>sgx</a:t>
            </a:r>
            <a:r>
              <a:rPr lang="en-US" baseline="0" dirty="0"/>
              <a:t> or software guard extension, is one of the TEEs that are available with the commercially available 6</a:t>
            </a:r>
            <a:r>
              <a:rPr lang="en-US" baseline="30000" dirty="0"/>
              <a:t>th</a:t>
            </a:r>
            <a:r>
              <a:rPr lang="en-US" baseline="0" dirty="0"/>
              <a:t> gen onward intel processors.  Intel SGX provides memory encryption to hide the programs from the OS. We call them as the enclaves.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45294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success </a:t>
            </a:r>
            <a:r>
              <a:rPr lang="en-US" dirty="0" err="1"/>
              <a:t>probabilty</a:t>
            </a:r>
            <a:r>
              <a:rPr lang="en-US" dirty="0"/>
              <a:t> 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20820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1479132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2072054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515733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10" Type="http://schemas.openxmlformats.org/officeDocument/2006/relationships/image" Target="../media/image33.jpeg"/><Relationship Id="rId4" Type="http://schemas.openxmlformats.org/officeDocument/2006/relationships/image" Target="../media/image28.png"/><Relationship Id="rId9" Type="http://schemas.microsoft.com/office/2007/relationships/hdphoto" Target="../media/hdphoto10.wdp"/></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2.png"/><Relationship Id="rId7" Type="http://schemas.openxmlformats.org/officeDocument/2006/relationships/image" Target="../media/image5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tmp"/></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6.png"/><Relationship Id="rId5" Type="http://schemas.microsoft.com/office/2007/relationships/hdphoto" Target="../media/hdphoto12.wdp"/><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37.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2.png"/><Relationship Id="rId11" Type="http://schemas.microsoft.com/office/2007/relationships/hdphoto" Target="../media/hdphoto5.wdp"/><Relationship Id="rId5" Type="http://schemas.microsoft.com/office/2007/relationships/hdphoto" Target="../media/hdphoto2.wdp"/><Relationship Id="rId15" Type="http://schemas.openxmlformats.org/officeDocument/2006/relationships/image" Target="../media/image17.png"/><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4.wdp"/><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0.png"/><Relationship Id="rId7"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42.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3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84.png"/><Relationship Id="rId12" Type="http://schemas.openxmlformats.org/officeDocument/2006/relationships/image" Target="../media/image88.png"/><Relationship Id="rId17" Type="http://schemas.openxmlformats.org/officeDocument/2006/relationships/image" Target="../media/image90.png"/><Relationship Id="rId2" Type="http://schemas.openxmlformats.org/officeDocument/2006/relationships/image" Target="../media/image83.png"/><Relationship Id="rId16"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87.png"/><Relationship Id="rId5" Type="http://schemas.openxmlformats.org/officeDocument/2006/relationships/image" Target="../media/image77.png"/><Relationship Id="rId15" Type="http://schemas.openxmlformats.org/officeDocument/2006/relationships/image" Target="../media/image80.png"/><Relationship Id="rId10" Type="http://schemas.openxmlformats.org/officeDocument/2006/relationships/image" Target="../media/image86.png"/><Relationship Id="rId4" Type="http://schemas.openxmlformats.org/officeDocument/2006/relationships/image" Target="../media/image42.png"/><Relationship Id="rId9" Type="http://schemas.openxmlformats.org/officeDocument/2006/relationships/image" Target="../media/image85.png"/><Relationship Id="rId1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0.png"/><Relationship Id="rId7" Type="http://schemas.openxmlformats.org/officeDocument/2006/relationships/image" Target="../media/image93.png"/><Relationship Id="rId2" Type="http://schemas.openxmlformats.org/officeDocument/2006/relationships/image" Target="../media/image95.png"/><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42.png"/><Relationship Id="rId9"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microsoft.com/office/2007/relationships/hdphoto" Target="../media/hdphoto13.wdp"/><Relationship Id="rId7" Type="http://schemas.openxmlformats.org/officeDocument/2006/relationships/image" Target="../media/image91.png"/><Relationship Id="rId12" Type="http://schemas.openxmlformats.org/officeDocument/2006/relationships/image" Target="../media/image90.png"/><Relationship Id="rId2" Type="http://schemas.openxmlformats.org/officeDocument/2006/relationships/image" Target="../media/image96.png"/><Relationship Id="rId16"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101.png"/><Relationship Id="rId5" Type="http://schemas.openxmlformats.org/officeDocument/2006/relationships/image" Target="../media/image80.png"/><Relationship Id="rId15" Type="http://schemas.openxmlformats.org/officeDocument/2006/relationships/image" Target="../media/image104.png"/><Relationship Id="rId10" Type="http://schemas.openxmlformats.org/officeDocument/2006/relationships/image" Target="../media/image100.png"/><Relationship Id="rId4" Type="http://schemas.openxmlformats.org/officeDocument/2006/relationships/image" Target="../media/image79.png"/><Relationship Id="rId9" Type="http://schemas.openxmlformats.org/officeDocument/2006/relationships/image" Target="../media/image99.png"/><Relationship Id="rId1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png"/><Relationship Id="rId12" Type="http://schemas.openxmlformats.org/officeDocument/2006/relationships/image" Target="../media/image4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59.png"/></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0.png"/><Relationship Id="rId7" Type="http://schemas.openxmlformats.org/officeDocument/2006/relationships/image" Target="../media/image5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3.png"/><Relationship Id="rId10" Type="http://schemas.openxmlformats.org/officeDocument/2006/relationships/image" Target="../media/image59.png"/><Relationship Id="rId4" Type="http://schemas.openxmlformats.org/officeDocument/2006/relationships/image" Target="../media/image42.png"/><Relationship Id="rId9"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notesSlide" Target="../notesSlides/notesSlide15.xml"/><Relationship Id="rId7" Type="http://schemas.openxmlformats.org/officeDocument/2006/relationships/image" Target="../media/image109.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notesSlide" Target="../notesSlides/notesSlide16.xml"/><Relationship Id="rId7" Type="http://schemas.openxmlformats.org/officeDocument/2006/relationships/image" Target="../media/image110.png"/><Relationship Id="rId12" Type="http://schemas.openxmlformats.org/officeDocument/2006/relationships/image" Target="../media/image11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13.png"/><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20.png"/></Relationships>
</file>

<file path=ppt/slides/_rels/slide5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17.xml"/><Relationship Id="rId7"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106.png"/><Relationship Id="rId11" Type="http://schemas.openxmlformats.org/officeDocument/2006/relationships/image" Target="../media/image120.png"/><Relationship Id="rId5" Type="http://schemas.openxmlformats.org/officeDocument/2006/relationships/image" Target="../media/image122.png"/><Relationship Id="rId10" Type="http://schemas.openxmlformats.org/officeDocument/2006/relationships/image" Target="../media/image125.png"/><Relationship Id="rId4" Type="http://schemas.openxmlformats.org/officeDocument/2006/relationships/image" Target="../media/image121.png"/><Relationship Id="rId9"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26.pn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18.xml"/><Relationship Id="rId7" Type="http://schemas.openxmlformats.org/officeDocument/2006/relationships/image" Target="../media/image106.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14.png"/><Relationship Id="rId5" Type="http://schemas.openxmlformats.org/officeDocument/2006/relationships/image" Target="../media/image122.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19.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14.png"/><Relationship Id="rId11"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06.png"/><Relationship Id="rId4" Type="http://schemas.openxmlformats.org/officeDocument/2006/relationships/image" Target="../media/image121.png"/><Relationship Id="rId9" Type="http://schemas.openxmlformats.org/officeDocument/2006/relationships/image" Target="../media/image108.png"/></Relationships>
</file>

<file path=ppt/slides/_rels/slide5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21.png"/><Relationship Id="rId7"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14.png"/><Relationship Id="rId4" Type="http://schemas.openxmlformats.org/officeDocument/2006/relationships/image" Target="../media/image122.png"/><Relationship Id="rId9" Type="http://schemas.openxmlformats.org/officeDocument/2006/relationships/image" Target="../media/image123.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27.png"/><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15.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27.png"/><Relationship Id="rId5" Type="http://schemas.openxmlformats.org/officeDocument/2006/relationships/image" Target="../media/image123.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27.png"/><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15.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27.png"/><Relationship Id="rId5" Type="http://schemas.openxmlformats.org/officeDocument/2006/relationships/image" Target="../media/image123.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27.png"/><Relationship Id="rId4" Type="http://schemas.openxmlformats.org/officeDocument/2006/relationships/image" Target="../media/image123.png"/><Relationship Id="rId9" Type="http://schemas.openxmlformats.org/officeDocument/2006/relationships/image" Target="../media/image114.png"/></Relationships>
</file>

<file path=ppt/slides/_rels/slide6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26.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14.png"/><Relationship Id="rId5" Type="http://schemas.openxmlformats.org/officeDocument/2006/relationships/image" Target="../media/image122.png"/><Relationship Id="rId10" Type="http://schemas.openxmlformats.org/officeDocument/2006/relationships/image" Target="../media/image123.png"/><Relationship Id="rId4" Type="http://schemas.openxmlformats.org/officeDocument/2006/relationships/image" Target="../media/image121.pn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30.png"/><Relationship Id="rId3" Type="http://schemas.openxmlformats.org/officeDocument/2006/relationships/notesSlide" Target="../notesSlides/notesSlide27.xml"/><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slideLayout" Target="../slideLayouts/slideLayout5.xml"/><Relationship Id="rId16" Type="http://schemas.openxmlformats.org/officeDocument/2006/relationships/image" Target="../media/image119.png"/><Relationship Id="rId1" Type="http://schemas.openxmlformats.org/officeDocument/2006/relationships/tags" Target="../tags/tag10.xml"/><Relationship Id="rId6" Type="http://schemas.openxmlformats.org/officeDocument/2006/relationships/image" Target="../media/image114.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21.png"/><Relationship Id="rId9" Type="http://schemas.openxmlformats.org/officeDocument/2006/relationships/image" Target="../media/image106.png"/><Relationship Id="rId14" Type="http://schemas.openxmlformats.org/officeDocument/2006/relationships/image" Target="../media/image11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32.png"/><Relationship Id="rId5" Type="http://schemas.openxmlformats.org/officeDocument/2006/relationships/image" Target="../media/image30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14.png"/><Relationship Id="rId5" Type="http://schemas.openxmlformats.org/officeDocument/2006/relationships/image" Target="../media/image136.png"/><Relationship Id="rId4" Type="http://schemas.openxmlformats.org/officeDocument/2006/relationships/image" Target="../media/image135.png"/></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27.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0.png"/><Relationship Id="rId7" Type="http://schemas.openxmlformats.org/officeDocument/2006/relationships/image" Target="../media/image5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3.png"/><Relationship Id="rId10" Type="http://schemas.openxmlformats.org/officeDocument/2006/relationships/image" Target="../media/image59.png"/><Relationship Id="rId4" Type="http://schemas.openxmlformats.org/officeDocument/2006/relationships/image" Target="../media/image42.png"/><Relationship Id="rId9"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139.png"/><Relationship Id="rId3" Type="http://schemas.openxmlformats.org/officeDocument/2006/relationships/image" Target="../media/image40.png"/><Relationship Id="rId7" Type="http://schemas.openxmlformats.org/officeDocument/2006/relationships/image" Target="../media/image56.jpeg"/><Relationship Id="rId12" Type="http://schemas.openxmlformats.org/officeDocument/2006/relationships/image" Target="../media/image138.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3.png"/><Relationship Id="rId10" Type="http://schemas.openxmlformats.org/officeDocument/2006/relationships/image" Target="../media/image59.png"/><Relationship Id="rId4" Type="http://schemas.openxmlformats.org/officeDocument/2006/relationships/image" Target="../media/image42.png"/><Relationship Id="rId9"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142.png"/></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5.xml"/><Relationship Id="rId6" Type="http://schemas.openxmlformats.org/officeDocument/2006/relationships/image" Target="../media/image1440.png"/><Relationship Id="rId5" Type="http://schemas.openxmlformats.org/officeDocument/2006/relationships/image" Target="../media/image55.png"/><Relationship Id="rId4" Type="http://schemas.openxmlformats.org/officeDocument/2006/relationships/image" Target="../media/image145.jpeg"/></Relationships>
</file>

<file path=ppt/slides/_rels/slide74.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6.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7.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5.png"/><Relationship Id="rId3" Type="http://schemas.openxmlformats.org/officeDocument/2006/relationships/image" Target="../media/image149.png"/><Relationship Id="rId7" Type="http://schemas.openxmlformats.org/officeDocument/2006/relationships/image" Target="../media/image141.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53.png"/><Relationship Id="rId5" Type="http://schemas.openxmlformats.org/officeDocument/2006/relationships/image" Target="../media/image151.png"/><Relationship Id="rId10" Type="http://schemas.openxmlformats.org/officeDocument/2006/relationships/image" Target="../media/image148.png"/><Relationship Id="rId4" Type="http://schemas.openxmlformats.org/officeDocument/2006/relationships/image" Target="../media/image150.png"/><Relationship Id="rId9" Type="http://schemas.openxmlformats.org/officeDocument/2006/relationships/image" Target="../media/image146.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microsoft.com/office/2007/relationships/hdphoto" Target="../media/hdphoto8.wdp"/><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8.png"/><Relationship Id="rId7" Type="http://schemas.openxmlformats.org/officeDocument/2006/relationships/image" Target="../media/image141.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image" Target="../media/image157.png"/><Relationship Id="rId16" Type="http://schemas.openxmlformats.org/officeDocument/2006/relationships/image" Target="../media/image169.png"/><Relationship Id="rId1" Type="http://schemas.openxmlformats.org/officeDocument/2006/relationships/slideLayout" Target="../slideLayouts/slideLayout5.xml"/><Relationship Id="rId6" Type="http://schemas.openxmlformats.org/officeDocument/2006/relationships/image" Target="../media/image161.png"/><Relationship Id="rId11" Type="http://schemas.openxmlformats.org/officeDocument/2006/relationships/image" Target="../media/image164.png"/><Relationship Id="rId5" Type="http://schemas.openxmlformats.org/officeDocument/2006/relationships/image" Target="../media/image160.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9.png"/><Relationship Id="rId9" Type="http://schemas.openxmlformats.org/officeDocument/2006/relationships/image" Target="../media/image55.png"/><Relationship Id="rId14" Type="http://schemas.openxmlformats.org/officeDocument/2006/relationships/image" Target="../media/image167.png"/></Relationships>
</file>

<file path=ppt/slides/_rels/slide8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78.png"/></Relationships>
</file>

<file path=ppt/slides/_rels/slide9.xml.rels><?xml version="1.0" encoding="UTF-8" standalone="yes"?>
<Relationships xmlns="http://schemas.openxmlformats.org/package/2006/relationships"><Relationship Id="rId8" Type="http://schemas.openxmlformats.org/officeDocument/2006/relationships/image" Target="../media/image31.tmp"/><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Large Attack Surface</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149211"/>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52FF99E-5B9B-4FDB-84DB-542E0E187DD0}"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Thesis contribution</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Assertion on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pic>
        <p:nvPicPr>
          <p:cNvPr id="7" name="Picture 6">
            <a:extLst>
              <a:ext uri="{FF2B5EF4-FFF2-40B4-BE49-F238E27FC236}">
                <a16:creationId xmlns:a16="http://schemas.microsoft.com/office/drawing/2014/main" id="{F221EABB-B259-4C9F-BE45-0B2546800344}"/>
              </a:ext>
            </a:extLst>
          </p:cNvPr>
          <p:cNvPicPr>
            <a:picLocks noChangeAspect="1"/>
          </p:cNvPicPr>
          <p:nvPr/>
        </p:nvPicPr>
        <p:blipFill>
          <a:blip r:embed="rId3"/>
          <a:stretch>
            <a:fillRect/>
          </a:stretch>
        </p:blipFill>
        <p:spPr>
          <a:xfrm>
            <a:off x="7770019" y="2209800"/>
            <a:ext cx="2770719" cy="1878846"/>
          </a:xfrm>
          <a:prstGeom prst="rect">
            <a:avLst/>
          </a:prstGeom>
        </p:spPr>
      </p:pic>
      <p:pic>
        <p:nvPicPr>
          <p:cNvPr id="8" name="Picture 7">
            <a:extLst>
              <a:ext uri="{FF2B5EF4-FFF2-40B4-BE49-F238E27FC236}">
                <a16:creationId xmlns:a16="http://schemas.microsoft.com/office/drawing/2014/main" id="{2CDCB449-8D9B-4650-9E08-D492C606441C}"/>
              </a:ext>
            </a:extLst>
          </p:cNvPr>
          <p:cNvPicPr>
            <a:picLocks noChangeAspect="1"/>
          </p:cNvPicPr>
          <p:nvPr/>
        </p:nvPicPr>
        <p:blipFill>
          <a:blip r:embed="rId4"/>
          <a:stretch>
            <a:fillRect/>
          </a:stretch>
        </p:blipFill>
        <p:spPr>
          <a:xfrm>
            <a:off x="7586972" y="2116045"/>
            <a:ext cx="3136812" cy="2066355"/>
          </a:xfrm>
          <a:prstGeom prst="rect">
            <a:avLst/>
          </a:prstGeom>
        </p:spPr>
      </p:pic>
      <p:pic>
        <p:nvPicPr>
          <p:cNvPr id="11" name="Picture 10">
            <a:extLst>
              <a:ext uri="{FF2B5EF4-FFF2-40B4-BE49-F238E27FC236}">
                <a16:creationId xmlns:a16="http://schemas.microsoft.com/office/drawing/2014/main" id="{ECF6CEBA-5F4F-4B87-B2F5-2F89745F3659}"/>
              </a:ext>
            </a:extLst>
          </p:cNvPr>
          <p:cNvPicPr>
            <a:picLocks noChangeAspect="1"/>
          </p:cNvPicPr>
          <p:nvPr/>
        </p:nvPicPr>
        <p:blipFill>
          <a:blip r:embed="rId5"/>
          <a:stretch>
            <a:fillRect/>
          </a:stretch>
        </p:blipFill>
        <p:spPr>
          <a:xfrm>
            <a:off x="7586871" y="2209800"/>
            <a:ext cx="3154948" cy="1981200"/>
          </a:xfrm>
          <a:prstGeom prst="rect">
            <a:avLst/>
          </a:prstGeom>
        </p:spPr>
      </p:pic>
      <p:pic>
        <p:nvPicPr>
          <p:cNvPr id="12" name="Picture 11">
            <a:extLst>
              <a:ext uri="{FF2B5EF4-FFF2-40B4-BE49-F238E27FC236}">
                <a16:creationId xmlns:a16="http://schemas.microsoft.com/office/drawing/2014/main" id="{69E6EE3C-8378-44E3-A86F-C7BA3D5EB4DA}"/>
              </a:ext>
            </a:extLst>
          </p:cNvPr>
          <p:cNvPicPr>
            <a:picLocks noChangeAspect="1"/>
          </p:cNvPicPr>
          <p:nvPr/>
        </p:nvPicPr>
        <p:blipFill>
          <a:blip r:embed="rId6"/>
          <a:stretch>
            <a:fillRect/>
          </a:stretch>
        </p:blipFill>
        <p:spPr>
          <a:xfrm>
            <a:off x="7465219" y="2257400"/>
            <a:ext cx="3732483" cy="1981200"/>
          </a:xfrm>
          <a:prstGeom prst="rect">
            <a:avLst/>
          </a:prstGeom>
        </p:spPr>
      </p:pic>
      <p:pic>
        <p:nvPicPr>
          <p:cNvPr id="13" name="Picture 12">
            <a:extLst>
              <a:ext uri="{FF2B5EF4-FFF2-40B4-BE49-F238E27FC236}">
                <a16:creationId xmlns:a16="http://schemas.microsoft.com/office/drawing/2014/main" id="{0107E262-F8B8-4AA1-883A-F88000483C8E}"/>
              </a:ext>
            </a:extLst>
          </p:cNvPr>
          <p:cNvPicPr>
            <a:picLocks noChangeAspect="1"/>
          </p:cNvPicPr>
          <p:nvPr/>
        </p:nvPicPr>
        <p:blipFill>
          <a:blip r:embed="rId7"/>
          <a:stretch>
            <a:fillRect/>
          </a:stretch>
        </p:blipFill>
        <p:spPr>
          <a:xfrm>
            <a:off x="6931819" y="2259722"/>
            <a:ext cx="4886324" cy="1966447"/>
          </a:xfrm>
          <a:prstGeom prst="rect">
            <a:avLst/>
          </a:prstGeom>
        </p:spPr>
      </p:pic>
      <p:pic>
        <p:nvPicPr>
          <p:cNvPr id="14" name="Picture 13">
            <a:extLst>
              <a:ext uri="{FF2B5EF4-FFF2-40B4-BE49-F238E27FC236}">
                <a16:creationId xmlns:a16="http://schemas.microsoft.com/office/drawing/2014/main" id="{0AF22B9F-4984-47CD-8CC8-FE47DE22B0BC}"/>
              </a:ext>
            </a:extLst>
          </p:cNvPr>
          <p:cNvPicPr>
            <a:picLocks noChangeAspect="1"/>
          </p:cNvPicPr>
          <p:nvPr/>
        </p:nvPicPr>
        <p:blipFill>
          <a:blip r:embed="rId8"/>
          <a:stretch>
            <a:fillRect/>
          </a:stretch>
        </p:blipFill>
        <p:spPr>
          <a:xfrm>
            <a:off x="7449711" y="2177765"/>
            <a:ext cx="3701482" cy="2076075"/>
          </a:xfrm>
          <a:prstGeom prst="rect">
            <a:avLst/>
          </a:prstGeom>
        </p:spPr>
      </p:pic>
      <p:sp>
        <p:nvSpPr>
          <p:cNvPr id="48" name="Footer Placeholder 3">
            <a:extLst>
              <a:ext uri="{FF2B5EF4-FFF2-40B4-BE49-F238E27FC236}">
                <a16:creationId xmlns:a16="http://schemas.microsoft.com/office/drawing/2014/main" id="{82AAF928-E68C-470B-BE3A-475E05183C86}"/>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51409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fade">
                                      <p:cBhvr>
                                        <p:cTn id="23" dur="500"/>
                                        <p:tgtEl>
                                          <p:spTgt spid="41">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fade">
                                      <p:cBhvr>
                                        <p:cTn id="36" dur="500"/>
                                        <p:tgtEl>
                                          <p:spTgt spid="41">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Effect transition="in" filter="fade">
                                      <p:cBhvr>
                                        <p:cTn id="39" dur="500"/>
                                        <p:tgtEl>
                                          <p:spTgt spid="41">
                                            <p:txEl>
                                              <p:pRg st="4" end="4"/>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1">
                                            <p:txEl>
                                              <p:pRg st="5" end="5"/>
                                            </p:txEl>
                                          </p:spTgt>
                                        </p:tgtEl>
                                        <p:attrNameLst>
                                          <p:attrName>style.visibility</p:attrName>
                                        </p:attrNameLst>
                                      </p:cBhvr>
                                      <p:to>
                                        <p:strVal val="visible"/>
                                      </p:to>
                                    </p:set>
                                    <p:animEffect transition="in" filter="fade">
                                      <p:cBhvr>
                                        <p:cTn id="52" dur="500"/>
                                        <p:tgtEl>
                                          <p:spTgt spid="41">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xEl>
                                              <p:pRg st="6" end="6"/>
                                            </p:txEl>
                                          </p:spTgt>
                                        </p:tgtEl>
                                        <p:attrNameLst>
                                          <p:attrName>style.visibility</p:attrName>
                                        </p:attrNameLst>
                                      </p:cBhvr>
                                      <p:to>
                                        <p:strVal val="visible"/>
                                      </p:to>
                                    </p:set>
                                    <p:animEffect transition="in" filter="fade">
                                      <p:cBhvr>
                                        <p:cTn id="55" dur="500"/>
                                        <p:tgtEl>
                                          <p:spTgt spid="41">
                                            <p:txEl>
                                              <p:pRg st="6" end="6"/>
                                            </p:txEl>
                                          </p:spTgt>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1">
                                            <p:txEl>
                                              <p:pRg st="7" end="7"/>
                                            </p:txEl>
                                          </p:spTgt>
                                        </p:tgtEl>
                                        <p:attrNameLst>
                                          <p:attrName>style.visibility</p:attrName>
                                        </p:attrNameLst>
                                      </p:cBhvr>
                                      <p:to>
                                        <p:strVal val="visible"/>
                                      </p:to>
                                    </p:set>
                                    <p:animEffect transition="in" filter="fade">
                                      <p:cBhvr>
                                        <p:cTn id="68" dur="500"/>
                                        <p:tgtEl>
                                          <p:spTgt spid="41">
                                            <p:txEl>
                                              <p:pRg st="7" end="7"/>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xEl>
                                              <p:pRg st="8" end="8"/>
                                            </p:txEl>
                                          </p:spTgt>
                                        </p:tgtEl>
                                        <p:attrNameLst>
                                          <p:attrName>style.visibility</p:attrName>
                                        </p:attrNameLst>
                                      </p:cBhvr>
                                      <p:to>
                                        <p:strVal val="visible"/>
                                      </p:to>
                                    </p:set>
                                    <p:animEffect transition="in" filter="fade">
                                      <p:cBhvr>
                                        <p:cTn id="71" dur="500"/>
                                        <p:tgtEl>
                                          <p:spTgt spid="41">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1">
                                            <p:txEl>
                                              <p:pRg st="9" end="9"/>
                                            </p:txEl>
                                          </p:spTgt>
                                        </p:tgtEl>
                                        <p:attrNameLst>
                                          <p:attrName>style.visibility</p:attrName>
                                        </p:attrNameLst>
                                      </p:cBhvr>
                                      <p:to>
                                        <p:strVal val="visible"/>
                                      </p:to>
                                    </p:set>
                                    <p:animEffect transition="in" filter="fade">
                                      <p:cBhvr>
                                        <p:cTn id="84" dur="500"/>
                                        <p:tgtEl>
                                          <p:spTgt spid="41">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xEl>
                                              <p:pRg st="10" end="10"/>
                                            </p:txEl>
                                          </p:spTgt>
                                        </p:tgtEl>
                                        <p:attrNameLst>
                                          <p:attrName>style.visibility</p:attrName>
                                        </p:attrNameLst>
                                      </p:cBhvr>
                                      <p:to>
                                        <p:strVal val="visible"/>
                                      </p:to>
                                    </p:set>
                                    <p:animEffect transition="in" filter="fade">
                                      <p:cBhvr>
                                        <p:cTn id="87" dur="500"/>
                                        <p:tgtEl>
                                          <p:spTgt spid="41">
                                            <p:txEl>
                                              <p:pRg st="10" end="10"/>
                                            </p:txEl>
                                          </p:spTgt>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Finite state monitoring</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422478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96496F2-A875-4FBF-ADBA-45D2CD91D29A}"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17</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16" name="Footer Placeholder 3">
            <a:extLst>
              <a:ext uri="{FF2B5EF4-FFF2-40B4-BE49-F238E27FC236}">
                <a16:creationId xmlns:a16="http://schemas.microsoft.com/office/drawing/2014/main" id="{4E30214C-0F8D-4A25-8EAA-6D273A214684}"/>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692538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FDCA9DF-1FC9-4E53-A095-F408290FDB84}"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18</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2" name="Rectangle 1">
            <a:extLst>
              <a:ext uri="{FF2B5EF4-FFF2-40B4-BE49-F238E27FC236}">
                <a16:creationId xmlns:a16="http://schemas.microsoft.com/office/drawing/2014/main" id="{1B71D27D-1AE6-405A-8F68-80AA1925E1BF}"/>
              </a:ext>
            </a:extLst>
          </p:cNvPr>
          <p:cNvSpPr/>
          <p:nvPr/>
        </p:nvSpPr>
        <p:spPr>
          <a:xfrm>
            <a:off x="226219" y="1905000"/>
            <a:ext cx="6096000" cy="12954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DF5D2E-CE21-48D4-9DF9-E904882D2CFD}"/>
              </a:ext>
            </a:extLst>
          </p:cNvPr>
          <p:cNvSpPr/>
          <p:nvPr/>
        </p:nvSpPr>
        <p:spPr>
          <a:xfrm>
            <a:off x="226219" y="4724400"/>
            <a:ext cx="7924800" cy="762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94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4"/>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5"/>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50</a:t>
            </a:fld>
            <a:endParaRPr lang="en-GB" dirty="0"/>
          </a:p>
        </p:txBody>
      </p:sp>
      <p:sp>
        <p:nvSpPr>
          <p:cNvPr id="10" name="Titel 9"/>
          <p:cNvSpPr>
            <a:spLocks noGrp="1"/>
          </p:cNvSpPr>
          <p:nvPr>
            <p:ph type="title"/>
          </p:nvPr>
        </p:nvSpPr>
        <p:spPr/>
        <p:txBody>
          <a:bodyPr/>
          <a:lstStyle/>
          <a:p>
            <a:r>
              <a:rPr lang="en-GB" dirty="0"/>
              <a:t>Motivation: Intel SGX</a:t>
            </a:r>
          </a:p>
        </p:txBody>
      </p:sp>
      <p:sp>
        <p:nvSpPr>
          <p:cNvPr id="2" name="Rectangle 1"/>
          <p:cNvSpPr/>
          <p:nvPr/>
        </p:nvSpPr>
        <p:spPr>
          <a:xfrm>
            <a:off x="531019" y="4267200"/>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8" name="Rectangle 7"/>
          <p:cNvSpPr/>
          <p:nvPr/>
        </p:nvSpPr>
        <p:spPr>
          <a:xfrm>
            <a:off x="531019" y="3352800"/>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2438400"/>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3" name="Rectangle 12"/>
          <p:cNvSpPr/>
          <p:nvPr/>
        </p:nvSpPr>
        <p:spPr>
          <a:xfrm>
            <a:off x="6858000" y="4267200"/>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14" name="Rectangle 13"/>
          <p:cNvSpPr/>
          <p:nvPr/>
        </p:nvSpPr>
        <p:spPr>
          <a:xfrm>
            <a:off x="6858000" y="3352800"/>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2438400"/>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333787" y="5433391"/>
            <a:ext cx="2964081" cy="461665"/>
          </a:xfrm>
          <a:prstGeom prst="rect">
            <a:avLst/>
          </a:prstGeom>
        </p:spPr>
        <p:txBody>
          <a:bodyPr wrap="none">
            <a:spAutoFit/>
          </a:bodyPr>
          <a:lstStyle/>
          <a:p>
            <a:r>
              <a:rPr lang="en-US" sz="2400" dirty="0"/>
              <a:t>Traditional platforms</a:t>
            </a:r>
          </a:p>
        </p:txBody>
      </p:sp>
      <p:sp>
        <p:nvSpPr>
          <p:cNvPr id="18" name="Rectangle 17"/>
          <p:cNvSpPr/>
          <p:nvPr/>
        </p:nvSpPr>
        <p:spPr>
          <a:xfrm>
            <a:off x="8392443" y="5433391"/>
            <a:ext cx="1500732" cy="461665"/>
          </a:xfrm>
          <a:prstGeom prst="rect">
            <a:avLst/>
          </a:prstGeom>
        </p:spPr>
        <p:txBody>
          <a:bodyPr wrap="none">
            <a:spAutoFit/>
          </a:bodyPr>
          <a:lstStyle/>
          <a:p>
            <a:r>
              <a:rPr lang="en-US" sz="24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3607087"/>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2828772"/>
            <a:ext cx="432919" cy="43291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7558" y="4566878"/>
            <a:ext cx="582451" cy="582451"/>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2828772"/>
            <a:ext cx="432919" cy="43291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11669" y="2885492"/>
            <a:ext cx="436661" cy="43666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8623" y="2231111"/>
            <a:ext cx="391386" cy="391386"/>
          </a:xfrm>
          <a:prstGeom prst="rect">
            <a:avLst/>
          </a:prstGeom>
        </p:spPr>
      </p:pic>
      <p:sp>
        <p:nvSpPr>
          <p:cNvPr id="22" name="Rectangle 21"/>
          <p:cNvSpPr/>
          <p:nvPr/>
        </p:nvSpPr>
        <p:spPr>
          <a:xfrm>
            <a:off x="6779419" y="4205909"/>
            <a:ext cx="4845486"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2133601"/>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2310714"/>
            <a:ext cx="4723144" cy="2895600"/>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059546" y="5067814"/>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7140461" y="5067814"/>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995050"/>
            <a:ext cx="553357" cy="307777"/>
          </a:xfrm>
          <a:prstGeom prst="rect">
            <a:avLst/>
          </a:prstGeom>
          <a:solidFill>
            <a:schemeClr val="bg1"/>
          </a:solidFill>
        </p:spPr>
        <p:txBody>
          <a:bodyPr wrap="none">
            <a:spAutoFit/>
          </a:bodyPr>
          <a:lstStyle/>
          <a:p>
            <a:r>
              <a:rPr lang="en-US" sz="1400" b="1" dirty="0"/>
              <a:t>TCB</a:t>
            </a:r>
          </a:p>
        </p:txBody>
      </p:sp>
    </p:spTree>
    <p:custDataLst>
      <p:tags r:id="rId1"/>
    </p:custDataLst>
    <p:extLst>
      <p:ext uri="{BB962C8B-B14F-4D97-AF65-F5344CB8AC3E}">
        <p14:creationId xmlns:p14="http://schemas.microsoft.com/office/powerpoint/2010/main" val="2748201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5"/>
                                        </p:tgtEl>
                                      </p:cBhvr>
                                    </p:animEffect>
                                    <p:set>
                                      <p:cBhvr>
                                        <p:cTn id="89" dur="1" fill="hold">
                                          <p:stCondLst>
                                            <p:cond delay="499"/>
                                          </p:stCondLst>
                                        </p:cTn>
                                        <p:tgtEl>
                                          <p:spTgt spid="25"/>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3"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Lst>
  </p:timing>
  <p:extLst mod="1">
    <p:ext uri="{3A86A75C-4F4B-4683-9AE1-C65F6400EC91}">
      <p14:laserTraceLst xmlns:p14="http://schemas.microsoft.com/office/powerpoint/2010/main">
        <p14:tracePtLst>
          <p14:tracePt t="12876" x="844550" y="6022975"/>
          <p14:tracePt t="12884" x="866775" y="5991225"/>
          <p14:tracePt t="12893" x="879475" y="5965825"/>
          <p14:tracePt t="12900" x="885825" y="5962650"/>
          <p14:tracePt t="12917" x="908050" y="5921375"/>
          <p14:tracePt t="12933" x="942975" y="5857875"/>
          <p14:tracePt t="12950" x="981075" y="5775325"/>
          <p14:tracePt t="12967" x="996950" y="5695950"/>
          <p14:tracePt t="12984" x="1003300" y="5638800"/>
          <p14:tracePt t="13000" x="1041400" y="5546725"/>
          <p14:tracePt t="13017" x="1155700" y="5387975"/>
          <p14:tracePt t="13034" x="1301750" y="5207000"/>
          <p14:tracePt t="13052" x="1517650" y="4981575"/>
          <p14:tracePt t="13067" x="1606550" y="4883150"/>
          <p14:tracePt t="13084" x="1676400" y="4813300"/>
          <p14:tracePt t="13100" x="1739900" y="4772025"/>
          <p14:tracePt t="13117" x="1762125" y="4749800"/>
          <p14:tracePt t="13134" x="1768475" y="4743450"/>
          <p14:tracePt t="13150" x="1781175" y="4730750"/>
          <p14:tracePt t="13167" x="1828800" y="4699000"/>
          <p14:tracePt t="13183" x="1943100" y="4641850"/>
          <p14:tracePt t="13201" x="2057400" y="4565650"/>
          <p14:tracePt t="13217" x="2149475" y="4527550"/>
          <p14:tracePt t="13234" x="2203450" y="4502150"/>
          <p14:tracePt t="13251" x="2232025" y="4486275"/>
          <p14:tracePt t="13267" x="2254250" y="4479925"/>
          <p14:tracePt t="13284" x="2270125" y="4470400"/>
          <p14:tracePt t="13301" x="2279650" y="4460875"/>
          <p14:tracePt t="13354" x="2276475" y="4460875"/>
          <p14:tracePt t="13360" x="2254250" y="4467225"/>
          <p14:tracePt t="13369" x="2238375" y="4479925"/>
          <p14:tracePt t="13384" x="2184400" y="4518025"/>
          <p14:tracePt t="13400" x="2155825" y="4540250"/>
          <p14:tracePt t="13418" x="2139950" y="4575175"/>
          <p14:tracePt t="13434" x="2127250" y="4625975"/>
          <p14:tracePt t="13451" x="2127250" y="4673600"/>
          <p14:tracePt t="13467" x="2133600" y="4714875"/>
          <p14:tracePt t="13484" x="2162175" y="4768850"/>
          <p14:tracePt t="13500" x="2190750" y="4797425"/>
          <p14:tracePt t="13519" x="2244725" y="4832350"/>
          <p14:tracePt t="13534" x="2270125" y="4838700"/>
          <p14:tracePt t="13550" x="2311400" y="4845050"/>
          <p14:tracePt t="13567" x="2447925" y="4794250"/>
          <p14:tracePt t="13584" x="2562225" y="4737100"/>
          <p14:tracePt t="13600" x="2638425" y="4683125"/>
          <p14:tracePt t="13617" x="2663825" y="4645025"/>
          <p14:tracePt t="13634" x="2670175" y="4625975"/>
          <p14:tracePt t="13651" x="2670175" y="4616450"/>
          <p14:tracePt t="13667" x="2670175" y="4610100"/>
          <p14:tracePt t="13773" x="2667000" y="4610100"/>
          <p14:tracePt t="13791" x="2663825" y="4610100"/>
          <p14:tracePt t="13806" x="2657475" y="4610100"/>
          <p14:tracePt t="15323" x="2657475" y="4606925"/>
          <p14:tracePt t="15340" x="2657475" y="4603750"/>
          <p14:tracePt t="15353" x="2660650" y="4603750"/>
          <p14:tracePt t="15369" x="2660650" y="4597400"/>
          <p14:tracePt t="15385" x="2663825" y="4594225"/>
          <p14:tracePt t="15400" x="2670175" y="4587875"/>
          <p14:tracePt t="15432" x="2670175" y="4584700"/>
          <p14:tracePt t="15440" x="2673350" y="4581525"/>
          <p14:tracePt t="15450" x="2679700" y="4575175"/>
          <p14:tracePt t="15470" x="2695575" y="4552950"/>
          <p14:tracePt t="15486" x="2730500" y="4514850"/>
          <p14:tracePt t="15501" x="2765425" y="4470400"/>
          <p14:tracePt t="15517" x="2803525" y="4425950"/>
          <p14:tracePt t="15534" x="2835275" y="4356100"/>
          <p14:tracePt t="15550" x="2851150" y="4333875"/>
          <p14:tracePt t="15567" x="2851150" y="4330700"/>
          <p14:tracePt t="15584" x="2857500" y="4324350"/>
          <p14:tracePt t="15916" x="2857500" y="4337050"/>
          <p14:tracePt t="15923" x="2857500" y="4384675"/>
          <p14:tracePt t="15934" x="2851150" y="4441825"/>
          <p14:tracePt t="15951" x="2835275" y="4540250"/>
          <p14:tracePt t="15970" x="2822575" y="4619625"/>
          <p14:tracePt t="15986" x="2822575" y="4651375"/>
          <p14:tracePt t="16002" x="2822575" y="4664075"/>
          <p14:tracePt t="16106" x="2816225" y="4664075"/>
          <p14:tracePt t="16265" x="2819400" y="4654550"/>
          <p14:tracePt t="16273" x="2832100" y="4638675"/>
          <p14:tracePt t="16284" x="2841625" y="4625975"/>
          <p14:tracePt t="16301" x="2867025" y="4591050"/>
          <p14:tracePt t="16320" x="2898775" y="4537075"/>
          <p14:tracePt t="16321" x="2921000" y="4511675"/>
          <p14:tracePt t="16335" x="2940050" y="4483100"/>
          <p14:tracePt t="16351" x="2978150" y="4410075"/>
          <p14:tracePt t="16367" x="3028950" y="4333875"/>
          <p14:tracePt t="16384" x="3092450" y="4251325"/>
          <p14:tracePt t="16402" x="3127375" y="4187825"/>
          <p14:tracePt t="16417" x="3159125" y="4143375"/>
          <p14:tracePt t="16434" x="3190875" y="4098925"/>
          <p14:tracePt t="16451" x="3216275" y="4064000"/>
          <p14:tracePt t="16467" x="3232150" y="4041775"/>
          <p14:tracePt t="16484" x="3251200" y="4013200"/>
          <p14:tracePt t="16501" x="3267075" y="3971925"/>
          <p14:tracePt t="16518" x="3298825" y="3933825"/>
          <p14:tracePt t="16534" x="3321050" y="3905250"/>
          <p14:tracePt t="16551" x="3349625" y="3876675"/>
          <p14:tracePt t="16567" x="3359150" y="3857625"/>
          <p14:tracePt t="16586" x="3368675" y="3835400"/>
          <p14:tracePt t="16601" x="3387725" y="3813175"/>
          <p14:tracePt t="16617" x="3390900" y="3803650"/>
          <p14:tracePt t="16634" x="3394075" y="3800475"/>
          <p14:tracePt t="17123" x="3394075" y="3790950"/>
          <p14:tracePt t="17131" x="3387725" y="3784600"/>
          <p14:tracePt t="17252" x="3387725" y="3781425"/>
          <p14:tracePt t="22583" x="3387725" y="3803650"/>
          <p14:tracePt t="22590" x="3387725" y="3841750"/>
          <p14:tracePt t="22601" x="3387725" y="3895725"/>
          <p14:tracePt t="22619" x="3387725" y="3994150"/>
          <p14:tracePt t="22634" x="3387725" y="4098925"/>
          <p14:tracePt t="22651" x="3381375" y="4206875"/>
          <p14:tracePt t="22667" x="3381375" y="4292600"/>
          <p14:tracePt t="22687" x="3381375" y="4394200"/>
          <p14:tracePt t="22703" x="3384550" y="4435475"/>
          <p14:tracePt t="22718" x="3390900" y="4460875"/>
          <p14:tracePt t="22734" x="3394075" y="4476750"/>
          <p14:tracePt t="22751" x="3400425" y="4505325"/>
          <p14:tracePt t="22767" x="3416300" y="4527550"/>
          <p14:tracePt t="22784" x="3438525" y="4556125"/>
          <p14:tracePt t="22802" x="3454400" y="4568825"/>
          <p14:tracePt t="22818" x="3486150" y="4606925"/>
          <p14:tracePt t="22835" x="3521075" y="4638675"/>
          <p14:tracePt t="22837" x="3540125" y="4648200"/>
          <p14:tracePt t="22851" x="3559175" y="4667250"/>
          <p14:tracePt t="22868" x="3597275" y="4695825"/>
          <p14:tracePt t="22884" x="3613150" y="4702175"/>
          <p14:tracePt t="22901" x="3622675" y="4705350"/>
          <p14:tracePt t="22918" x="3625850" y="4705350"/>
          <p14:tracePt t="22934" x="3641725" y="4708525"/>
          <p14:tracePt t="22951" x="3660775" y="4714875"/>
          <p14:tracePt t="22967" x="3683000" y="4727575"/>
          <p14:tracePt t="22984" x="3692525" y="4733925"/>
          <p14:tracePt t="23002" x="3702050" y="4733925"/>
          <p14:tracePt t="23035" x="3705225" y="4733925"/>
          <p14:tracePt t="23051" x="3721100" y="4740275"/>
          <p14:tracePt t="23068" x="3746500" y="4740275"/>
          <p14:tracePt t="23084" x="3781425" y="4740275"/>
          <p14:tracePt t="23101" x="3794125" y="4737100"/>
          <p14:tracePt t="23118" x="3800475" y="4737100"/>
          <p14:tracePt t="23134" x="3800475" y="4733925"/>
          <p14:tracePt t="23202" x="3800475" y="4730750"/>
          <p14:tracePt t="23416" x="3800475" y="4724400"/>
          <p14:tracePt t="23432" x="3800475" y="4721225"/>
          <p14:tracePt t="23441" x="3800475" y="4714875"/>
          <p14:tracePt t="23464" x="3800475" y="4711700"/>
          <p14:tracePt t="23480" x="3800475" y="4708525"/>
          <p14:tracePt t="23505" x="3800475" y="4702175"/>
          <p14:tracePt t="24653" x="3810000" y="4679950"/>
          <p14:tracePt t="24663" x="3832225" y="4641850"/>
          <p14:tracePt t="24671" x="3867150" y="4584700"/>
          <p14:tracePt t="24684" x="3930650" y="4470400"/>
          <p14:tracePt t="24701" x="3981450" y="4327525"/>
          <p14:tracePt t="24718" x="4022725" y="4225925"/>
          <p14:tracePt t="24734" x="4051300" y="4152900"/>
          <p14:tracePt t="24751" x="4070350" y="4102100"/>
          <p14:tracePt t="24768" x="4092575" y="4032250"/>
          <p14:tracePt t="24785" x="4105275" y="3962400"/>
          <p14:tracePt t="24803" x="4121150" y="3863975"/>
          <p14:tracePt t="24817" x="4133850" y="3794125"/>
          <p14:tracePt t="24834" x="4133850" y="3736975"/>
          <p14:tracePt t="24836" x="4133850" y="3721100"/>
          <p14:tracePt t="24853" x="4140200" y="3692525"/>
          <p14:tracePt t="24869" x="4140200" y="3673475"/>
          <p14:tracePt t="24885" x="4140200" y="3663950"/>
          <p14:tracePt t="24901" x="4137025" y="3654425"/>
          <p14:tracePt t="24918" x="4127500" y="3641725"/>
          <p14:tracePt t="24934" x="4121150" y="3632200"/>
          <p14:tracePt t="24951" x="4114800" y="3622675"/>
          <p14:tracePt t="24968" x="4111625" y="3622675"/>
          <p14:tracePt t="24985" x="4111625" y="3619500"/>
          <p14:tracePt t="25001" x="4105275" y="3619500"/>
          <p14:tracePt t="25019" x="4102100" y="3613150"/>
          <p14:tracePt t="25035" x="4102100" y="3609975"/>
          <p14:tracePt t="25051" x="4092575" y="3603625"/>
          <p14:tracePt t="25068" x="4089400" y="3597275"/>
          <p14:tracePt t="25084" x="4083050" y="3590925"/>
          <p14:tracePt t="25102" x="4073525" y="3581400"/>
          <p14:tracePt t="25118" x="4070350" y="3581400"/>
          <p14:tracePt t="25186" x="4064000" y="3581400"/>
          <p14:tracePt t="25217" x="4060825" y="3581400"/>
          <p14:tracePt t="25226" x="4054475" y="3581400"/>
          <p14:tracePt t="49581" x="4270375" y="3257550"/>
          <p14:tracePt t="49590" x="4591050" y="2765425"/>
          <p14:tracePt t="49597" x="4921250" y="2209800"/>
          <p14:tracePt t="49605" x="5229225" y="1660525"/>
          <p14:tracePt t="49619" x="5514975" y="1190625"/>
          <p14:tracePt t="49636" x="5864225" y="558800"/>
          <p14:tracePt t="49653" x="6019800" y="327025"/>
          <p14:tracePt t="49669" x="6096000" y="215900"/>
          <p14:tracePt t="49686" x="6108700" y="203200"/>
          <p14:tracePt t="49803" x="6118225" y="190500"/>
          <p14:tracePt t="49811" x="6162675" y="149225"/>
          <p14:tracePt t="49820" x="6242050" y="104775"/>
          <p14:tracePt t="49837" x="6378575" y="19050"/>
          <p14:tracePt t="49854" x="6445250" y="12700"/>
          <p14:tracePt t="49870" x="6489700" y="28575"/>
          <p14:tracePt t="49886" x="6626225" y="123825"/>
          <p14:tracePt t="49902" x="6934200" y="393700"/>
          <p14:tracePt t="49919" x="7385050" y="787400"/>
          <p14:tracePt t="49936" x="7874000" y="1095375"/>
          <p14:tracePt t="49953" x="8334375" y="1339850"/>
          <p14:tracePt t="49969" x="8807450" y="1473200"/>
          <p14:tracePt t="49986" x="9248775" y="1558925"/>
          <p14:tracePt t="50003" x="9842500" y="1631950"/>
          <p14:tracePt t="50019" x="10086975" y="1631950"/>
          <p14:tracePt t="50036" x="10318750" y="1641475"/>
          <p14:tracePt t="50052" x="10579100" y="1641475"/>
          <p14:tracePt t="50069" x="10947400" y="1641475"/>
          <p14:tracePt t="50086" x="11315700" y="1641475"/>
          <p14:tracePt t="50102" x="11677650" y="1676400"/>
          <p14:tracePt t="50119" x="11947525" y="1724025"/>
          <p14:tracePt t="50136" x="12138025" y="1752600"/>
          <p14:tracePt t="50216" x="12166600" y="1803400"/>
          <p14:tracePt t="50224" x="12138025" y="1822450"/>
          <p14:tracePt t="50231" x="12090400" y="1854200"/>
          <p14:tracePt t="50241" x="12058650" y="1892300"/>
          <p14:tracePt t="50254" x="12020550" y="1943100"/>
          <p14:tracePt t="50269" x="11938000" y="2047875"/>
          <p14:tracePt t="50287" x="11823700" y="2187575"/>
          <p14:tracePt t="50302" x="11693525" y="2346325"/>
          <p14:tracePt t="50319" x="11544300" y="2571750"/>
          <p14:tracePt t="50336" x="11461750" y="2698750"/>
          <p14:tracePt t="50352" x="11385550" y="2813050"/>
          <p14:tracePt t="50369" x="11318875" y="2882900"/>
          <p14:tracePt t="50386" x="11258550" y="2949575"/>
          <p14:tracePt t="50402" x="11182350" y="3019425"/>
          <p14:tracePt t="50419" x="11134725" y="3067050"/>
          <p14:tracePt t="50436" x="11102975" y="3101975"/>
          <p14:tracePt t="50454" x="11058525" y="3146425"/>
          <p14:tracePt t="50469" x="11039475" y="3162300"/>
          <p14:tracePt t="50486" x="10998200" y="3190875"/>
          <p14:tracePt t="50503" x="10969625" y="3222625"/>
          <p14:tracePt t="50519" x="10934700" y="3238500"/>
          <p14:tracePt t="50536" x="10912475" y="3251200"/>
          <p14:tracePt t="50553" x="10909300" y="3251200"/>
          <p14:tracePt t="50605" x="10915650" y="3251200"/>
          <p14:tracePt t="50613" x="10937875" y="3248025"/>
          <p14:tracePt t="50621" x="10966450" y="3235325"/>
          <p14:tracePt t="50637" x="10995025" y="3203575"/>
          <p14:tracePt t="50652" x="11099800" y="3105150"/>
          <p14:tracePt t="50669" x="11153775" y="3019425"/>
          <p14:tracePt t="50686" x="11172825" y="2978150"/>
          <p14:tracePt t="50703" x="11179175" y="2949575"/>
          <p14:tracePt t="50719" x="11179175" y="2933700"/>
          <p14:tracePt t="50736" x="11172825" y="2914650"/>
          <p14:tracePt t="50753" x="11147425" y="2886075"/>
          <p14:tracePt t="50769" x="11106150" y="2860675"/>
          <p14:tracePt t="50786" x="10960100" y="2765425"/>
          <p14:tracePt t="50802" x="10906125" y="2740025"/>
          <p14:tracePt t="50821" x="10747375" y="2676525"/>
          <p14:tracePt t="50836" x="10664825" y="2654300"/>
          <p14:tracePt t="50852" x="10607675" y="2654300"/>
          <p14:tracePt t="50869" x="10575925" y="2654300"/>
          <p14:tracePt t="50886" x="10560050" y="2660650"/>
          <p14:tracePt t="50903" x="10544175" y="2689225"/>
          <p14:tracePt t="50919" x="10521950" y="2749550"/>
          <p14:tracePt t="50936" x="10509250" y="2816225"/>
          <p14:tracePt t="50953" x="10480675" y="2879725"/>
          <p14:tracePt t="50969" x="10461625" y="2940050"/>
          <p14:tracePt t="50986" x="10455275" y="2978150"/>
          <p14:tracePt t="51002" x="10467975" y="3000375"/>
          <p14:tracePt t="51019" x="10487025" y="3028950"/>
          <p14:tracePt t="51036" x="10528300" y="3054350"/>
          <p14:tracePt t="51053" x="10588625" y="3073400"/>
          <p14:tracePt t="51069" x="10648950" y="3086100"/>
          <p14:tracePt t="51086" x="10706100" y="3092450"/>
          <p14:tracePt t="51103" x="10756900" y="3092450"/>
          <p14:tracePt t="51120" x="10798175" y="3073400"/>
          <p14:tracePt t="51136" x="10868025" y="3022600"/>
          <p14:tracePt t="51154" x="10909300" y="2974975"/>
          <p14:tracePt t="51169" x="10928350" y="2914650"/>
          <p14:tracePt t="51186" x="10934700" y="2867025"/>
          <p14:tracePt t="51203" x="10934700" y="2825750"/>
          <p14:tracePt t="51219" x="10934700" y="2784475"/>
          <p14:tracePt t="51236" x="10931525" y="2759075"/>
          <p14:tracePt t="51253" x="10922000" y="2730500"/>
          <p14:tracePt t="51269" x="10909300" y="2701925"/>
          <p14:tracePt t="51288" x="10880725" y="2667000"/>
          <p14:tracePt t="51303" x="10858500" y="2644775"/>
          <p14:tracePt t="51320" x="10836275" y="2622550"/>
          <p14:tracePt t="51336" x="10807700" y="2616200"/>
          <p14:tracePt t="51353" x="10772775" y="2606675"/>
          <p14:tracePt t="51369" x="10718800" y="2606675"/>
          <p14:tracePt t="51386" x="10655300" y="2606675"/>
          <p14:tracePt t="51402" x="10582275" y="2632075"/>
          <p14:tracePt t="51419" x="10525125" y="2679700"/>
          <p14:tracePt t="51436" x="10487025" y="2727325"/>
          <p14:tracePt t="51453" x="10455275" y="2762250"/>
          <p14:tracePt t="51470" x="10445750" y="2784475"/>
          <p14:tracePt t="51486" x="10439400" y="2803525"/>
          <p14:tracePt t="51505" x="10439400" y="2816225"/>
          <p14:tracePt t="51519" x="10442575" y="2832100"/>
          <p14:tracePt t="51536" x="10445750" y="2835275"/>
          <p14:tracePt t="51556" x="10461625" y="2847975"/>
          <p14:tracePt t="51572" x="10477500" y="2863850"/>
          <p14:tracePt t="51587" x="10506075" y="2873375"/>
          <p14:tracePt t="51603" x="10560050" y="2908300"/>
          <p14:tracePt t="51620" x="10620375" y="2927350"/>
          <p14:tracePt t="51636" x="10725150" y="2955925"/>
          <p14:tracePt t="51653" x="10801350" y="2955925"/>
          <p14:tracePt t="51669" x="10864850" y="2955925"/>
          <p14:tracePt t="51686" x="10925175" y="2936875"/>
          <p14:tracePt t="51703" x="10969625" y="2914650"/>
          <p14:tracePt t="51719" x="11014075" y="2882900"/>
          <p14:tracePt t="51736" x="11029950" y="2847975"/>
          <p14:tracePt t="51753" x="11042650" y="2813050"/>
          <p14:tracePt t="51769" x="11049000" y="2771775"/>
          <p14:tracePt t="51787" x="11049000" y="2724150"/>
          <p14:tracePt t="51803" x="11045825" y="2679700"/>
          <p14:tracePt t="51820" x="11023600" y="2641600"/>
          <p14:tracePt t="51838" x="10998200" y="2613025"/>
          <p14:tracePt t="51852" x="10963275" y="2590800"/>
          <p14:tracePt t="51869" x="10941050" y="2571750"/>
          <p14:tracePt t="51886" x="10906125" y="2568575"/>
          <p14:tracePt t="51902" x="10874375" y="2568575"/>
          <p14:tracePt t="51919" x="10833100" y="2568575"/>
          <p14:tracePt t="51937" x="10791825" y="2568575"/>
          <p14:tracePt t="51953" x="10731500" y="2590800"/>
          <p14:tracePt t="51969" x="10668000" y="2625725"/>
          <p14:tracePt t="51988" x="10639425" y="2651125"/>
          <p14:tracePt t="52003" x="10610850" y="2686050"/>
          <p14:tracePt t="52019" x="10585450" y="2720975"/>
          <p14:tracePt t="52036" x="10566400" y="2765425"/>
          <p14:tracePt t="52053" x="10550525" y="2806700"/>
          <p14:tracePt t="52069" x="10544175" y="2847975"/>
          <p14:tracePt t="52086" x="10537825" y="2876550"/>
          <p14:tracePt t="52103" x="10537825" y="2911475"/>
          <p14:tracePt t="52120" x="10541000" y="2946400"/>
          <p14:tracePt t="52136" x="10563225" y="2971800"/>
          <p14:tracePt t="52154" x="10598150" y="2994025"/>
          <p14:tracePt t="52169" x="10655300" y="3035300"/>
          <p14:tracePt t="52186" x="10718800" y="3070225"/>
          <p14:tracePt t="52202" x="10798175" y="3086100"/>
          <p14:tracePt t="52219" x="10871200" y="3086100"/>
          <p14:tracePt t="52236" x="10969625" y="3092450"/>
          <p14:tracePt t="52253" x="11039475" y="3082925"/>
          <p14:tracePt t="52269" x="11099800" y="3054350"/>
          <p14:tracePt t="52286" x="11144250" y="3022600"/>
          <p14:tracePt t="52303" x="11176000" y="2987675"/>
          <p14:tracePt t="52321" x="11207750" y="2911475"/>
          <p14:tracePt t="52336" x="11220450" y="2867025"/>
          <p14:tracePt t="52353" x="11220450" y="2841625"/>
          <p14:tracePt t="52369" x="11217275" y="2813050"/>
          <p14:tracePt t="52386" x="11201400" y="2778125"/>
          <p14:tracePt t="52403" x="11160125" y="2733675"/>
          <p14:tracePt t="52419" x="11106150" y="2692400"/>
          <p14:tracePt t="52436" x="11039475" y="2647950"/>
          <p14:tracePt t="52453" x="10931525" y="2590800"/>
          <p14:tracePt t="52469" x="10842625" y="2574925"/>
          <p14:tracePt t="52486" x="10731500" y="2568575"/>
          <p14:tracePt t="52503" x="10629900" y="2603500"/>
          <p14:tracePt t="52519" x="10541000" y="2701925"/>
          <p14:tracePt t="52537" x="10471150" y="2879725"/>
          <p14:tracePt t="52553" x="10442575" y="3133725"/>
          <p14:tracePt t="52570" x="10442575" y="3394075"/>
          <p14:tracePt t="52586" x="10490200" y="3686175"/>
          <p14:tracePt t="52603" x="10563225" y="3965575"/>
          <p14:tracePt t="52619" x="10582275" y="4171950"/>
          <p14:tracePt t="52636" x="10550525" y="4321175"/>
          <p14:tracePt t="52652" x="10407650" y="4498975"/>
          <p14:tracePt t="52671" x="10293350" y="4556125"/>
          <p14:tracePt t="52686" x="10150475" y="4600575"/>
          <p14:tracePt t="52703" x="10029825" y="4616450"/>
          <p14:tracePt t="52719" x="9931400" y="4629150"/>
          <p14:tracePt t="52736" x="9886950" y="4648200"/>
          <p14:tracePt t="52753" x="9839325" y="4660900"/>
          <p14:tracePt t="52769" x="9810750" y="4667250"/>
          <p14:tracePt t="52842" x="9810750" y="4673600"/>
          <p14:tracePt t="52851" x="9807575" y="4676775"/>
          <p14:tracePt t="52858" x="9798050" y="4686300"/>
          <p14:tracePt t="52869" x="9791700" y="4705350"/>
          <p14:tracePt t="52887" x="9779000" y="4740275"/>
          <p14:tracePt t="52902" x="9772650" y="4759325"/>
          <p14:tracePt t="52919" x="9769475" y="4768850"/>
          <p14:tracePt t="52937" x="9769475" y="4784725"/>
          <p14:tracePt t="52953" x="9769475" y="4791075"/>
          <p14:tracePt t="52969" x="9782175" y="4822825"/>
          <p14:tracePt t="52988" x="9810750" y="4851400"/>
          <p14:tracePt t="53003" x="9845675" y="4864100"/>
          <p14:tracePt t="53019" x="9886950" y="4870450"/>
          <p14:tracePt t="53036" x="9915525" y="4870450"/>
          <p14:tracePt t="53053" x="9934575" y="4860925"/>
          <p14:tracePt t="53069" x="9940925" y="4851400"/>
          <p14:tracePt t="53086" x="9940925" y="4832350"/>
          <p14:tracePt t="53103" x="9940925" y="4813300"/>
          <p14:tracePt t="53119" x="9909175" y="4772025"/>
          <p14:tracePt t="53136" x="9874250" y="4752975"/>
          <p14:tracePt t="53152" x="9845675" y="4743450"/>
          <p14:tracePt t="53169" x="9832975" y="4743450"/>
          <p14:tracePt t="53203" x="9826625" y="4743450"/>
          <p14:tracePt t="53221" x="9823450" y="4743450"/>
          <p14:tracePt t="53236" x="9817100" y="4743450"/>
          <p14:tracePt t="53253" x="9813925" y="4743450"/>
          <p14:tracePt t="59137" x="9826625" y="4730750"/>
          <p14:tracePt t="59143" x="9940925" y="4606925"/>
          <p14:tracePt t="59153" x="10248900" y="4235450"/>
          <p14:tracePt t="59171" x="11137900" y="2987675"/>
          <p14:tracePt t="59188" x="11499850" y="1806575"/>
          <p14:tracePt t="59204" x="11299825" y="1019175"/>
          <p14:tracePt t="59220" x="10801350" y="365125"/>
          <p14:tracePt t="59237" x="10506075" y="0"/>
          <p14:tracePt t="59254" x="10480675" y="0"/>
          <p14:tracePt t="59270" x="10496550" y="0"/>
          <p14:tracePt t="59287" x="10528300" y="0"/>
          <p14:tracePt t="59303" x="10544175" y="0"/>
          <p14:tracePt t="59320" x="10553700" y="0"/>
          <p14:tracePt t="59336" x="10566400" y="0"/>
          <p14:tracePt t="59353" x="10569575" y="0"/>
          <p14:tracePt t="59370" x="10575925" y="0"/>
          <p14:tracePt t="59386" x="10579100" y="0"/>
          <p14:tracePt t="59403" x="10594975" y="6350"/>
          <p14:tracePt t="59421" x="10598150" y="38100"/>
          <p14:tracePt t="59437" x="10598150" y="63500"/>
          <p14:tracePt t="59453" x="10560050" y="123825"/>
          <p14:tracePt t="59471" x="10490200" y="184150"/>
          <p14:tracePt t="59486" x="10417175" y="238125"/>
          <p14:tracePt t="59503" x="10340975" y="288925"/>
          <p14:tracePt t="59520" x="10312400" y="327025"/>
          <p14:tracePt t="59539" x="10299700" y="368300"/>
          <p14:tracePt t="59553" x="10236200" y="444500"/>
          <p14:tracePt t="59571" x="10163175" y="558800"/>
          <p14:tracePt t="59588" x="10036175" y="755650"/>
          <p14:tracePt t="59603" x="9963150" y="841375"/>
          <p14:tracePt t="59620" x="9925050" y="933450"/>
          <p14:tracePt t="59638" x="9861550" y="1038225"/>
          <p14:tracePt t="59653" x="9782175" y="1193800"/>
          <p14:tracePt t="59670" x="9731375" y="1368425"/>
          <p14:tracePt t="59687" x="9725025" y="1485900"/>
          <p14:tracePt t="59705" x="9728200" y="1552575"/>
          <p14:tracePt t="59720" x="9763125" y="1616075"/>
          <p14:tracePt t="59736" x="9826625" y="1724025"/>
          <p14:tracePt t="59755" x="9991725" y="1939925"/>
          <p14:tracePt t="59770" x="10115550" y="2098675"/>
          <p14:tracePt t="59789" x="10210800" y="2235200"/>
          <p14:tracePt t="59805" x="10306050" y="2403475"/>
          <p14:tracePt t="59820" x="10366375" y="2546350"/>
          <p14:tracePt t="59836" x="10388600" y="2657475"/>
          <p14:tracePt t="59853" x="10379075" y="2714625"/>
          <p14:tracePt t="59870" x="10331450" y="2771775"/>
          <p14:tracePt t="59886" x="10226675" y="2828925"/>
          <p14:tracePt t="59903" x="10128250" y="2908300"/>
          <p14:tracePt t="59919" x="10061575" y="2968625"/>
          <p14:tracePt t="59937" x="9975850" y="3041650"/>
          <p14:tracePt t="59953" x="9906000" y="3108325"/>
          <p14:tracePt t="59971" x="9836150" y="3197225"/>
          <p14:tracePt t="59986" x="9782175" y="3289300"/>
          <p14:tracePt t="60003" x="9731375" y="3340100"/>
          <p14:tracePt t="60020" x="9696450" y="3359150"/>
          <p14:tracePt t="60036" x="9667875" y="3368675"/>
          <p14:tracePt t="60053" x="9626600" y="3375025"/>
          <p14:tracePt t="60071" x="9540875" y="3375025"/>
          <p14:tracePt t="60086" x="9366250" y="3346450"/>
          <p14:tracePt t="60103" x="9255125" y="3305175"/>
          <p14:tracePt t="60121" x="9131300" y="3257550"/>
          <p14:tracePt t="60136" x="9070975" y="3190875"/>
          <p14:tracePt t="60155" x="9058275" y="3140075"/>
          <p14:tracePt t="60169" x="9061450" y="3063875"/>
          <p14:tracePt t="60186" x="9083675" y="3003550"/>
          <p14:tracePt t="60203" x="9093200" y="2987675"/>
          <p14:tracePt t="60236" x="9093200" y="2984500"/>
          <p14:tracePt t="60253" x="9074150" y="2978150"/>
          <p14:tracePt t="60270" x="8877300" y="2971800"/>
          <p14:tracePt t="60287" x="8645525" y="2971800"/>
          <p14:tracePt t="60305" x="8391525" y="2997200"/>
          <p14:tracePt t="60320" x="8201025" y="3022600"/>
          <p14:tracePt t="60336" x="8108950" y="3060700"/>
          <p14:tracePt t="60353" x="8093075" y="3070225"/>
          <p14:tracePt t="60370" x="8093075" y="3076575"/>
          <p14:tracePt t="60387" x="8086725" y="3076575"/>
          <p14:tracePt t="60403" x="8077200" y="3082925"/>
          <p14:tracePt t="60420" x="8070850" y="3089275"/>
          <p14:tracePt t="60437" x="8061325" y="3092450"/>
          <p14:tracePt t="60454" x="8051800" y="3092450"/>
          <p14:tracePt t="60470" x="8042275" y="3092450"/>
          <p14:tracePt t="60487" x="8032750" y="3092450"/>
          <p14:tracePt t="60503" x="8020050" y="3092450"/>
          <p14:tracePt t="60520" x="7985125" y="3092450"/>
          <p14:tracePt t="60536" x="7950200" y="3092450"/>
          <p14:tracePt t="60554" x="7924800" y="3092450"/>
          <p14:tracePt t="60570" x="7912100" y="3086100"/>
          <p14:tracePt t="60588" x="7874000" y="3076575"/>
          <p14:tracePt t="60604" x="7839075" y="3070225"/>
          <p14:tracePt t="60621" x="7797800" y="3051175"/>
          <p14:tracePt t="60637" x="7731125" y="3044825"/>
          <p14:tracePt t="60653" x="7689850" y="3038475"/>
          <p14:tracePt t="60671" x="7683500" y="3035300"/>
          <p14:tracePt t="60703" x="7731125" y="3035300"/>
          <p14:tracePt t="60720" x="7943850" y="3038475"/>
          <p14:tracePt t="60736" x="8410575" y="3079750"/>
          <p14:tracePt t="60753" x="8950325" y="3146425"/>
          <p14:tracePt t="60770" x="9458325" y="3216275"/>
          <p14:tracePt t="60787" x="9512300" y="3222625"/>
          <p14:tracePt t="60820" x="9499600" y="3222625"/>
          <p14:tracePt t="60836" x="9493250" y="3222625"/>
          <p14:tracePt t="60853" x="9477375" y="3238500"/>
          <p14:tracePt t="60870" x="9432925" y="3260725"/>
          <p14:tracePt t="60886" x="9401175" y="3305175"/>
          <p14:tracePt t="60903" x="9350375" y="3371850"/>
          <p14:tracePt t="60920" x="9315450" y="3454400"/>
          <p14:tracePt t="60936" x="9271000" y="3571875"/>
          <p14:tracePt t="60953" x="9258300" y="3632200"/>
          <p14:tracePt t="60970" x="9251950" y="3660775"/>
          <p14:tracePt t="60987" x="9251950" y="3670300"/>
          <p14:tracePt t="61003" x="9251950" y="3679825"/>
          <p14:tracePt t="61020" x="9251950" y="3683000"/>
          <p14:tracePt t="61037" x="9251950" y="3686175"/>
          <p14:tracePt t="61118" x="9251950" y="3692525"/>
          <p14:tracePt t="61126" x="9258300" y="369570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extLst mod="1">
    <p:ext uri="{3A86A75C-4F4B-4683-9AE1-C65F6400EC91}">
      <p14:laserTraceLst xmlns:p14="http://schemas.microsoft.com/office/powerpoint/2010/main">
        <p14:tracePtLst>
          <p14:tracePt t="13586" x="9232900" y="3771900"/>
          <p14:tracePt t="13594" x="9197975" y="3848100"/>
          <p14:tracePt t="13602" x="9147175" y="3927475"/>
          <p14:tracePt t="13618" x="9083675" y="4016375"/>
          <p14:tracePt t="13634" x="8699500" y="4464050"/>
          <p14:tracePt t="13651" x="8124825" y="4946650"/>
          <p14:tracePt t="13668" x="7286625" y="5540375"/>
          <p14:tracePt t="13684" x="6384925" y="6140450"/>
          <p14:tracePt t="13701" x="5492750" y="6670675"/>
          <p14:tracePt t="13718" x="4800600" y="6854825"/>
          <p14:tracePt t="13734" x="4292600" y="6854825"/>
          <p14:tracePt t="13751" x="3895725" y="6854825"/>
          <p14:tracePt t="13767" x="3584575" y="6854825"/>
          <p14:tracePt t="13784" x="3194050" y="6854825"/>
          <p14:tracePt t="13801" x="3079750" y="6854825"/>
          <p14:tracePt t="13818" x="2781300" y="6854825"/>
          <p14:tracePt t="13835" x="2540000" y="6854825"/>
          <p14:tracePt t="13851" x="2209800" y="6854825"/>
          <p14:tracePt t="13867" x="1895475" y="6854825"/>
          <p14:tracePt t="13884" x="1485900" y="6854825"/>
          <p14:tracePt t="13903" x="965200" y="6854825"/>
          <p14:tracePt t="13993" x="234950" y="6553200"/>
          <p14:tracePt t="14001" x="393700" y="6432550"/>
          <p14:tracePt t="14018" x="714375" y="6229350"/>
          <p14:tracePt t="14034" x="1041400" y="6064250"/>
          <p14:tracePt t="14051" x="1285875" y="5984875"/>
          <p14:tracePt t="14068" x="1457325" y="5949950"/>
          <p14:tracePt t="14084" x="1574800" y="5949950"/>
          <p14:tracePt t="14102" x="1619250" y="5959475"/>
          <p14:tracePt t="14118" x="1647825" y="5975350"/>
          <p14:tracePt t="14134" x="1679575" y="6013450"/>
          <p14:tracePt t="14151" x="1733550" y="6089650"/>
          <p14:tracePt t="14167" x="1822450" y="6197600"/>
          <p14:tracePt t="14184" x="1974850" y="6346825"/>
          <p14:tracePt t="14201" x="2162175" y="6496050"/>
          <p14:tracePt t="14218" x="2301875" y="6626225"/>
          <p14:tracePt t="14234" x="2393950" y="6743700"/>
          <p14:tracePt t="14251" x="2416175" y="6826250"/>
          <p14:tracePt t="14268" x="2416175" y="6854825"/>
          <p14:tracePt t="14284" x="2419350" y="6854825"/>
          <p14:tracePt t="14317" x="2413000" y="6854825"/>
          <p14:tracePt t="14348" x="2413000" y="6848475"/>
          <p14:tracePt t="14357" x="2432050" y="6813550"/>
          <p14:tracePt t="14364" x="2482850" y="6734175"/>
          <p14:tracePt t="14372" x="2552700" y="6664325"/>
          <p14:tracePt t="14384" x="2663825" y="6562725"/>
          <p14:tracePt t="14401" x="3082925" y="6327775"/>
          <p14:tracePt t="14418" x="3581400" y="6178550"/>
          <p14:tracePt t="14434" x="4102100" y="6165850"/>
          <p14:tracePt t="14453" x="4502150" y="6197600"/>
          <p14:tracePt t="14467" x="4549775" y="6232525"/>
          <p14:tracePt t="14484" x="4549775" y="6245225"/>
          <p14:tracePt t="14501" x="4505325" y="6302375"/>
          <p14:tracePt t="14517" x="4451350" y="6365875"/>
          <p14:tracePt t="14534" x="4391025" y="6451600"/>
          <p14:tracePt t="14551" x="4302125" y="6534150"/>
          <p14:tracePt t="14568" x="4194175" y="6616700"/>
          <p14:tracePt t="14584" x="4070350" y="6664325"/>
          <p14:tracePt t="14602" x="3949700" y="6705600"/>
          <p14:tracePt t="14618" x="3841750" y="6721475"/>
          <p14:tracePt t="14634" x="3832225" y="6721475"/>
          <p14:tracePt t="14653" x="3835400" y="6702425"/>
          <p14:tracePt t="14668" x="3873500" y="6588125"/>
          <p14:tracePt t="14684" x="3952875" y="6410325"/>
          <p14:tracePt t="14701" x="4060825" y="6232525"/>
          <p14:tracePt t="14718" x="4121150" y="6146800"/>
          <p14:tracePt t="14734" x="4137025" y="6130925"/>
          <p14:tracePt t="14768" x="4143375" y="6130925"/>
          <p14:tracePt t="14784" x="4140200" y="6130925"/>
          <p14:tracePt t="14801" x="4064000" y="6267450"/>
          <p14:tracePt t="14819" x="3943350" y="6403975"/>
          <p14:tracePt t="14835" x="3794125" y="6518275"/>
          <p14:tracePt t="14852" x="3651250" y="6578600"/>
          <p14:tracePt t="14868" x="3527425" y="6619875"/>
          <p14:tracePt t="14884" x="3441700" y="6626225"/>
          <p14:tracePt t="14901" x="3390900" y="6626225"/>
          <p14:tracePt t="14917" x="3368675" y="6623050"/>
          <p14:tracePt t="14934" x="3365500" y="6597650"/>
          <p14:tracePt t="14951" x="3365500" y="6480175"/>
          <p14:tracePt t="14968" x="3384550" y="6378575"/>
          <p14:tracePt t="14985" x="3429000" y="6305550"/>
          <p14:tracePt t="15001" x="3479800" y="6248400"/>
          <p14:tracePt t="15018" x="3521075" y="6223000"/>
          <p14:tracePt t="15034" x="3590925" y="6216650"/>
          <p14:tracePt t="15051" x="3632200" y="6226175"/>
          <p14:tracePt t="15068" x="3663950" y="6276975"/>
          <p14:tracePt t="15084" x="3670300" y="6375400"/>
          <p14:tracePt t="15104" x="3651250" y="6508750"/>
          <p14:tracePt t="15118" x="3613150" y="6581775"/>
          <p14:tracePt t="15136" x="3562350" y="6645275"/>
          <p14:tracePt t="15152" x="3527425" y="6670675"/>
          <p14:tracePt t="15168" x="3498850" y="6680200"/>
          <p14:tracePt t="15184" x="3486150" y="6680200"/>
          <p14:tracePt t="15201" x="3479800" y="6680200"/>
          <p14:tracePt t="15218" x="3479800" y="6664325"/>
          <p14:tracePt t="15234" x="3479800" y="6569075"/>
          <p14:tracePt t="15251" x="3486150" y="6442075"/>
          <p14:tracePt t="15269" x="3540125" y="6283325"/>
          <p14:tracePt t="15284" x="3578225" y="6235700"/>
          <p14:tracePt t="15301" x="3616325" y="6213475"/>
          <p14:tracePt t="15318" x="3638550" y="6200775"/>
          <p14:tracePt t="15336" x="3663950" y="6200775"/>
          <p14:tracePt t="15351" x="3692525" y="6216650"/>
          <p14:tracePt t="15367" x="3724275" y="6267450"/>
          <p14:tracePt t="15384" x="3746500" y="6359525"/>
          <p14:tracePt t="15401" x="3756025" y="6454775"/>
          <p14:tracePt t="15418" x="3752850" y="6534150"/>
          <p14:tracePt t="15435" x="3733800" y="6569075"/>
          <p14:tracePt t="15451" x="3705225" y="6591300"/>
          <p14:tracePt t="15468" x="3692525" y="6597650"/>
          <p14:tracePt t="15484" x="3686175" y="6597650"/>
          <p14:tracePt t="15501" x="3683000" y="6591300"/>
          <p14:tracePt t="15518" x="3673475" y="6578600"/>
          <p14:tracePt t="15534" x="3667125" y="6553200"/>
          <p14:tracePt t="15551" x="3654425" y="6502400"/>
          <p14:tracePt t="15568" x="3654425" y="6435725"/>
          <p14:tracePt t="15584" x="3654425" y="6394450"/>
          <p14:tracePt t="15601" x="3657600" y="6375400"/>
          <p14:tracePt t="15618" x="3663950" y="6350000"/>
          <p14:tracePt t="15636" x="3673475" y="6330950"/>
          <p14:tracePt t="15651" x="3683000" y="6308725"/>
          <p14:tracePt t="15668" x="3708400" y="6286500"/>
          <p14:tracePt t="15685" x="3721100" y="6270625"/>
          <p14:tracePt t="15701" x="3736975" y="6267450"/>
          <p14:tracePt t="15718" x="3746500" y="6261100"/>
          <p14:tracePt t="15734" x="3759200" y="6261100"/>
          <p14:tracePt t="15751" x="3768725" y="6261100"/>
          <p14:tracePt t="15769" x="3778250" y="6261100"/>
          <p14:tracePt t="15785" x="3797300" y="6273800"/>
          <p14:tracePt t="15801" x="3832225" y="6327775"/>
          <p14:tracePt t="15820" x="3844925" y="6350000"/>
          <p14:tracePt t="15834" x="3854450" y="6369050"/>
          <p14:tracePt t="15851" x="3854450" y="6391275"/>
          <p14:tracePt t="15868" x="3854450" y="6403975"/>
          <p14:tracePt t="15885" x="3848100" y="6426200"/>
          <p14:tracePt t="15901" x="3841750" y="6435725"/>
          <p14:tracePt t="15918" x="3829050" y="6438900"/>
          <p14:tracePt t="15934" x="3813175" y="6445250"/>
          <p14:tracePt t="15951" x="3781425" y="6461125"/>
          <p14:tracePt t="15968" x="3762375" y="6461125"/>
          <p14:tracePt t="15984" x="3752850" y="6464300"/>
          <p14:tracePt t="16018" x="3746500" y="6464300"/>
          <p14:tracePt t="16034" x="3733800" y="6454775"/>
          <p14:tracePt t="16051" x="3714750" y="6426200"/>
          <p14:tracePt t="16068" x="3692525" y="6391275"/>
          <p14:tracePt t="16084" x="3679825" y="6356350"/>
          <p14:tracePt t="16101" x="3673475" y="6315075"/>
          <p14:tracePt t="16118" x="3670300" y="6270625"/>
          <p14:tracePt t="16135" x="3670300" y="6248400"/>
          <p14:tracePt t="16151" x="3676650" y="6216650"/>
          <p14:tracePt t="16167" x="3686175" y="6181725"/>
          <p14:tracePt t="16185" x="3711575" y="6149975"/>
          <p14:tracePt t="16201" x="3733800" y="6121400"/>
          <p14:tracePt t="16218" x="3756025" y="6105525"/>
          <p14:tracePt t="16234" x="3771900" y="6099175"/>
          <p14:tracePt t="16251" x="3781425" y="6089650"/>
          <p14:tracePt t="16268" x="3784600" y="6089650"/>
          <p14:tracePt t="16285" x="3794125" y="6089650"/>
          <p14:tracePt t="16301" x="3819525" y="6092825"/>
          <p14:tracePt t="16318" x="3848100" y="6108700"/>
          <p14:tracePt t="16336" x="3870325" y="6127750"/>
          <p14:tracePt t="16351" x="3898900" y="6149975"/>
          <p14:tracePt t="16368" x="3914775" y="6178550"/>
          <p14:tracePt t="16384" x="3930650" y="6200775"/>
          <p14:tracePt t="16401" x="3940175" y="6216650"/>
          <p14:tracePt t="16418" x="3946525" y="6229350"/>
          <p14:tracePt t="16435" x="3949700" y="6248400"/>
          <p14:tracePt t="16451" x="3949700" y="6286500"/>
          <p14:tracePt t="16467" x="3943350" y="6315075"/>
          <p14:tracePt t="16485" x="3924300" y="6334125"/>
          <p14:tracePt t="16501" x="3908425" y="6365875"/>
          <p14:tracePt t="16520" x="3905250" y="6378575"/>
          <p14:tracePt t="16534" x="3892550" y="6400800"/>
          <p14:tracePt t="16551" x="3883025" y="6407150"/>
          <p14:tracePt t="16568" x="3879850" y="6413500"/>
          <p14:tracePt t="16587" x="3867150" y="6423025"/>
          <p14:tracePt t="16603" x="3860800" y="6423025"/>
          <p14:tracePt t="16618" x="3848100" y="6423025"/>
          <p14:tracePt t="16634" x="3825875" y="6432550"/>
          <p14:tracePt t="16652" x="3800475" y="6432550"/>
          <p14:tracePt t="16668" x="3784600" y="6432550"/>
          <p14:tracePt t="16685" x="3759200" y="6438900"/>
          <p14:tracePt t="16701" x="3730625" y="6442075"/>
          <p14:tracePt t="16718" x="3711575" y="6442075"/>
          <p14:tracePt t="16734" x="3702050" y="6442075"/>
          <p14:tracePt t="16768" x="3698875" y="6442075"/>
          <p14:tracePt t="16802" x="3692525" y="6442075"/>
          <p14:tracePt t="16809" x="3689350" y="6442075"/>
          <p14:tracePt t="16818" x="3683000" y="6442075"/>
          <p14:tracePt t="16835" x="3676650" y="6432550"/>
          <p14:tracePt t="16853" x="3667125" y="6429375"/>
          <p14:tracePt t="16868" x="3657600" y="6423025"/>
          <p14:tracePt t="16884" x="3648075" y="6419850"/>
          <p14:tracePt t="16901" x="3641725" y="6419850"/>
          <p14:tracePt t="16967" x="3641725" y="6413500"/>
          <p14:tracePt t="16992" x="3641725" y="6410325"/>
          <p14:tracePt t="16998" x="3638550" y="6403975"/>
          <p14:tracePt t="17008" x="3638550" y="6400800"/>
          <p14:tracePt t="17018" x="3632200" y="6391275"/>
          <p14:tracePt t="17034" x="3632200" y="6381750"/>
          <p14:tracePt t="17051" x="3632200" y="6365875"/>
          <p14:tracePt t="17070" x="3632200" y="6356350"/>
          <p14:tracePt t="17085" x="3632200" y="6353175"/>
          <p14:tracePt t="17102" x="3632200" y="6337300"/>
          <p14:tracePt t="17118" x="3635375" y="6318250"/>
          <p14:tracePt t="17135" x="3635375" y="6305550"/>
          <p14:tracePt t="17151" x="3638550" y="6296025"/>
          <p14:tracePt t="17169" x="3644900" y="6286500"/>
          <p14:tracePt t="17184" x="3654425" y="6276975"/>
          <p14:tracePt t="17201" x="3657600" y="6273800"/>
          <p14:tracePt t="17339" x="3660775" y="6273800"/>
          <p14:tracePt t="17356" x="3667125" y="6270625"/>
          <p14:tracePt t="17372" x="3670300" y="6270625"/>
          <p14:tracePt t="17380" x="3676650" y="6270625"/>
          <p14:tracePt t="17388" x="3679825" y="6264275"/>
          <p14:tracePt t="17401" x="3686175" y="6264275"/>
          <p14:tracePt t="17418" x="3689350" y="6261100"/>
          <p14:tracePt t="17435" x="3692525" y="6261100"/>
          <p14:tracePt t="17451" x="3702050" y="6254750"/>
          <p14:tracePt t="17468" x="3708400" y="6251575"/>
          <p14:tracePt t="17501" x="3711575" y="6251575"/>
          <p14:tracePt t="17518" x="3721100" y="6245225"/>
          <p14:tracePt t="17535" x="3733800" y="6242050"/>
          <p14:tracePt t="17551" x="3749675" y="6238875"/>
          <p14:tracePt t="17568" x="3762375" y="6232525"/>
          <p14:tracePt t="17585" x="3768725" y="6232525"/>
          <p14:tracePt t="17601" x="3778250" y="6232525"/>
          <p14:tracePt t="17635" x="3781425" y="6232525"/>
          <p14:tracePt t="17651" x="3784600" y="6232525"/>
          <p14:tracePt t="17667" x="3790950" y="6232525"/>
          <p14:tracePt t="17684" x="3794125" y="6235700"/>
          <p14:tracePt t="17701" x="3810000" y="6238875"/>
          <p14:tracePt t="17718" x="3822700" y="6254750"/>
          <p14:tracePt t="17734" x="3854450" y="6276975"/>
          <p14:tracePt t="17751" x="3876675" y="6299200"/>
          <p14:tracePt t="17768" x="3898900" y="6327775"/>
          <p14:tracePt t="17785" x="3905250" y="6343650"/>
          <p14:tracePt t="17801" x="3914775" y="6362700"/>
          <p14:tracePt t="17818" x="3917950" y="6372225"/>
          <p14:tracePt t="17835" x="3917950" y="6384925"/>
          <p14:tracePt t="17851" x="3917950" y="6400800"/>
          <p14:tracePt t="17868" x="3911600" y="6419850"/>
          <p14:tracePt t="17884" x="3898900" y="6442075"/>
          <p14:tracePt t="17901" x="3889375" y="6457950"/>
          <p14:tracePt t="17918" x="3876675" y="6473825"/>
          <p14:tracePt t="17935" x="3854450" y="6499225"/>
          <p14:tracePt t="17951" x="3844925" y="6515100"/>
          <p14:tracePt t="17968" x="3838575" y="6518275"/>
          <p14:tracePt t="17985" x="3835400" y="6518275"/>
          <p14:tracePt t="18001" x="3832225" y="6518275"/>
          <p14:tracePt t="18018" x="3816350" y="6527800"/>
          <p14:tracePt t="18036" x="3806825" y="6527800"/>
          <p14:tracePt t="18052" x="3803650" y="6527800"/>
          <p14:tracePt t="18084" x="3794125" y="6527800"/>
          <p14:tracePt t="18101" x="3784600" y="6521450"/>
          <p14:tracePt t="18118" x="3775075" y="6521450"/>
          <p14:tracePt t="18134" x="3771900" y="6521450"/>
          <p14:tracePt t="18151" x="3765550" y="6518275"/>
          <p14:tracePt t="18168" x="3752850" y="6511925"/>
          <p14:tracePt t="18184" x="3736975" y="6508750"/>
          <p14:tracePt t="18203" x="3724275" y="6502400"/>
          <p14:tracePt t="18218" x="3714750" y="6499225"/>
          <p14:tracePt t="18234" x="3708400" y="6492875"/>
          <p14:tracePt t="18253" x="3705225" y="6489700"/>
          <p14:tracePt t="18268" x="3698875" y="6489700"/>
          <p14:tracePt t="18285" x="3695700" y="6483350"/>
          <p14:tracePt t="18301" x="3686175" y="6470650"/>
          <p14:tracePt t="18319" x="3683000" y="6457950"/>
          <p14:tracePt t="18334" x="3676650" y="6448425"/>
          <p14:tracePt t="18351" x="3676650" y="6429375"/>
          <p14:tracePt t="18369" x="3673475" y="6407150"/>
          <p14:tracePt t="18385" x="3667125" y="6378575"/>
          <p14:tracePt t="18401" x="3667125" y="6353175"/>
          <p14:tracePt t="18418" x="3667125" y="6330950"/>
          <p14:tracePt t="18435" x="3670300" y="6302375"/>
          <p14:tracePt t="18451" x="3673475" y="6280150"/>
          <p14:tracePt t="18468" x="3695700" y="6257925"/>
          <p14:tracePt t="18485" x="3721100" y="6235700"/>
          <p14:tracePt t="18501" x="3743325" y="6216650"/>
          <p14:tracePt t="18518" x="3762375" y="6207125"/>
          <p14:tracePt t="18535" x="3778250" y="6207125"/>
          <p14:tracePt t="18551" x="3787775" y="6203950"/>
          <p14:tracePt t="18568" x="3800475" y="6203950"/>
          <p14:tracePt t="18585" x="3810000" y="6203950"/>
          <p14:tracePt t="18601" x="3857625" y="6210300"/>
          <p14:tracePt t="18618" x="3876675" y="6216650"/>
          <p14:tracePt t="18635" x="3898900" y="6238875"/>
          <p14:tracePt t="18651" x="3914775" y="6248400"/>
          <p14:tracePt t="18668" x="3930650" y="6251575"/>
          <p14:tracePt t="18685" x="3933825" y="6267450"/>
          <p14:tracePt t="18701" x="3940175" y="6276975"/>
          <p14:tracePt t="18718" x="3943350" y="6302375"/>
          <p14:tracePt t="18734" x="3949700" y="6330950"/>
          <p14:tracePt t="18751" x="3949700" y="6350000"/>
          <p14:tracePt t="18768" x="3943350" y="6372225"/>
          <p14:tracePt t="18785" x="3930650" y="6403975"/>
          <p14:tracePt t="18801" x="3921125" y="6432550"/>
          <p14:tracePt t="18819" x="3911600" y="6445250"/>
          <p14:tracePt t="18835" x="3902075" y="6461125"/>
          <p14:tracePt t="18851" x="3886200" y="6470650"/>
          <p14:tracePt t="18868" x="3876675" y="6477000"/>
          <p14:tracePt t="18887" x="3857625" y="6489700"/>
          <p14:tracePt t="18901" x="3829050" y="6492875"/>
          <p14:tracePt t="18918" x="3794125" y="6499225"/>
          <p14:tracePt t="18935" x="3724275" y="6499225"/>
          <p14:tracePt t="18951" x="3695700" y="6499225"/>
          <p14:tracePt t="18968" x="3676650" y="6499225"/>
          <p14:tracePt t="18985" x="3670300" y="6499225"/>
          <p14:tracePt t="19018" x="3667125" y="6496050"/>
          <p14:tracePt t="19034" x="3657600" y="6480175"/>
          <p14:tracePt t="19052" x="3654425" y="6470650"/>
          <p14:tracePt t="19068" x="3644900" y="6457950"/>
          <p14:tracePt t="19084" x="3638550" y="6435725"/>
          <p14:tracePt t="19101" x="3632200" y="6416675"/>
          <p14:tracePt t="19118" x="3625850" y="6394450"/>
          <p14:tracePt t="19135" x="3622675" y="6384925"/>
          <p14:tracePt t="19151" x="3619500" y="6375400"/>
          <p14:tracePt t="19169" x="3619500" y="6365875"/>
          <p14:tracePt t="19184" x="3613150" y="6340475"/>
          <p14:tracePt t="19201" x="3606800" y="6311900"/>
          <p14:tracePt t="19218" x="3606800" y="6276975"/>
          <p14:tracePt t="19236" x="3606800" y="6238875"/>
          <p14:tracePt t="19251" x="3606800" y="6181725"/>
          <p14:tracePt t="19268" x="3616325" y="6130925"/>
          <p14:tracePt t="19286" x="3622675" y="6010275"/>
          <p14:tracePt t="19301" x="3622675" y="5905500"/>
          <p14:tracePt t="19318" x="3619500" y="5797550"/>
          <p14:tracePt t="19334" x="3603625" y="5686425"/>
          <p14:tracePt t="19351" x="3603625" y="5578475"/>
          <p14:tracePt t="19368" x="3603625" y="5451475"/>
          <p14:tracePt t="19385" x="3622675" y="5362575"/>
          <p14:tracePt t="19403" x="3660775" y="5270500"/>
          <p14:tracePt t="19418" x="3698875" y="5187950"/>
          <p14:tracePt t="19434" x="3762375" y="5038725"/>
          <p14:tracePt t="19451" x="3803650" y="4981575"/>
          <p14:tracePt t="19468" x="3819525" y="4959350"/>
          <p14:tracePt t="19485" x="3822700" y="4949825"/>
          <p14:tracePt t="19501" x="3829050" y="4946650"/>
          <p14:tracePt t="19518" x="3838575" y="4937125"/>
          <p14:tracePt t="19534" x="3848100" y="4924425"/>
          <p14:tracePt t="19552" x="3851275" y="4902200"/>
          <p14:tracePt t="19568" x="3857625" y="4892675"/>
          <p14:tracePt t="19585" x="3857625" y="4873625"/>
          <p14:tracePt t="19602" x="3857625" y="4860925"/>
          <p14:tracePt t="19620" x="3848100" y="4838700"/>
          <p14:tracePt t="19634" x="3838575" y="4835525"/>
          <p14:tracePt t="19651" x="3819525" y="4835525"/>
          <p14:tracePt t="19668" x="3794125" y="4829175"/>
          <p14:tracePt t="19685" x="3765550" y="4829175"/>
          <p14:tracePt t="19701" x="3746500" y="4829175"/>
          <p14:tracePt t="19718" x="3736975" y="4829175"/>
          <p14:tracePt t="19735" x="3730625" y="4835525"/>
          <p14:tracePt t="19751" x="3724275" y="4845050"/>
          <p14:tracePt t="19768" x="3705225" y="4860925"/>
          <p14:tracePt t="19786" x="3702050" y="4870450"/>
          <p14:tracePt t="19801" x="3692525" y="4883150"/>
          <p14:tracePt t="19818" x="3683000" y="4892675"/>
          <p14:tracePt t="19834" x="3673475" y="4895850"/>
          <p14:tracePt t="19851" x="3667125" y="4905375"/>
          <p14:tracePt t="19868" x="3657600" y="4911725"/>
          <p14:tracePt t="19885" x="3651250" y="4914900"/>
          <p14:tracePt t="19903" x="3641725" y="4924425"/>
          <p14:tracePt t="19919" x="3638550" y="4924425"/>
          <p14:tracePt t="19934" x="3635375" y="4933950"/>
          <p14:tracePt t="19951" x="3625850" y="4943475"/>
          <p14:tracePt t="19968" x="3619500" y="4953000"/>
          <p14:tracePt t="19985" x="3619500" y="4965700"/>
          <p14:tracePt t="20001" x="3619500" y="4978400"/>
          <p14:tracePt t="20018" x="3616325" y="5000625"/>
          <p14:tracePt t="20035" x="3606800" y="5016500"/>
          <p14:tracePt t="20051" x="3600450" y="5041900"/>
          <p14:tracePt t="20068" x="3594100" y="5076825"/>
          <p14:tracePt t="20085" x="3594100" y="5099050"/>
          <p14:tracePt t="20103" x="3594100" y="5127625"/>
          <p14:tracePt t="20118" x="3597275" y="5149850"/>
          <p14:tracePt t="20135" x="3606800" y="5184775"/>
          <p14:tracePt t="20151" x="3625850" y="5219700"/>
          <p14:tracePt t="20168" x="3657600" y="5264150"/>
          <p14:tracePt t="20185" x="3686175" y="5292725"/>
          <p14:tracePt t="20201" x="3714750" y="5318125"/>
          <p14:tracePt t="20218" x="3749675" y="5334000"/>
          <p14:tracePt t="20235" x="3765550" y="5346700"/>
          <p14:tracePt t="20251" x="3787775" y="5356225"/>
          <p14:tracePt t="20268" x="3816350" y="5356225"/>
          <p14:tracePt t="20287" x="3857625" y="5356225"/>
          <p14:tracePt t="20301" x="3886200" y="5353050"/>
          <p14:tracePt t="20318" x="3905250" y="5349875"/>
          <p14:tracePt t="20335" x="3927475" y="5343525"/>
          <p14:tracePt t="20354" x="3943350" y="5334000"/>
          <p14:tracePt t="20368" x="3962400" y="5321300"/>
          <p14:tracePt t="20385" x="3987800" y="5299075"/>
          <p14:tracePt t="20401" x="4010025" y="5276850"/>
          <p14:tracePt t="20420" x="4032250" y="5216525"/>
          <p14:tracePt t="20436" x="4051300" y="5181600"/>
          <p14:tracePt t="20451" x="4057650" y="5140325"/>
          <p14:tracePt t="20468" x="4064000" y="5105400"/>
          <p14:tracePt t="20484" x="4064000" y="5064125"/>
          <p14:tracePt t="20501" x="4064000" y="5032375"/>
          <p14:tracePt t="20518" x="4064000" y="4997450"/>
          <p14:tracePt t="20535" x="4054475" y="4962525"/>
          <p14:tracePt t="20552" x="4048125" y="4933950"/>
          <p14:tracePt t="20568" x="4035425" y="4914900"/>
          <p14:tracePt t="20585" x="4025900" y="4899025"/>
          <p14:tracePt t="20602" x="4022725" y="4889500"/>
          <p14:tracePt t="20619" x="4006850" y="4870450"/>
          <p14:tracePt t="20635" x="4000500" y="4854575"/>
          <p14:tracePt t="20651" x="3984625" y="4845050"/>
          <p14:tracePt t="20668" x="3968750" y="4835525"/>
          <p14:tracePt t="20685" x="3946525" y="4832350"/>
          <p14:tracePt t="20702" x="3921125" y="4826000"/>
          <p14:tracePt t="20718" x="3892550" y="4826000"/>
          <p14:tracePt t="20735" x="3860800" y="4826000"/>
          <p14:tracePt t="20751" x="3825875" y="4826000"/>
          <p14:tracePt t="20768" x="3787775" y="4826000"/>
          <p14:tracePt t="20784" x="3771900" y="4826000"/>
          <p14:tracePt t="20801" x="3759200" y="4826000"/>
          <p14:tracePt t="20820" x="3740150" y="4826000"/>
          <p14:tracePt t="20835" x="3724275" y="4826000"/>
          <p14:tracePt t="20852" x="3711575" y="4832350"/>
          <p14:tracePt t="20868" x="3695700" y="4835525"/>
          <p14:tracePt t="20885" x="3670300" y="4835525"/>
          <p14:tracePt t="20901" x="3641725" y="4848225"/>
          <p14:tracePt t="20919" x="3594100" y="4860925"/>
          <p14:tracePt t="20935" x="3575050" y="4870450"/>
          <p14:tracePt t="20951" x="3559175" y="4876800"/>
          <p14:tracePt t="20970" x="3543300" y="4879975"/>
          <p14:tracePt t="20984" x="3524250" y="4889500"/>
          <p14:tracePt t="21002" x="3514725" y="4905375"/>
          <p14:tracePt t="21018" x="3498850" y="4914900"/>
          <p14:tracePt t="21037" x="3489325" y="4930775"/>
          <p14:tracePt t="21052" x="3482975" y="4946650"/>
          <p14:tracePt t="21068" x="3479800" y="4956175"/>
          <p14:tracePt t="21084" x="3467100" y="4981575"/>
          <p14:tracePt t="21102" x="3467100" y="4994275"/>
          <p14:tracePt t="21118" x="3463925" y="5013325"/>
          <p14:tracePt t="21136" x="3463925" y="5041900"/>
          <p14:tracePt t="21152" x="3463925" y="5060950"/>
          <p14:tracePt t="21168" x="3467100" y="5089525"/>
          <p14:tracePt t="21184" x="3476625" y="5124450"/>
          <p14:tracePt t="21201" x="3489325" y="5153025"/>
          <p14:tracePt t="21218" x="3508375" y="5187950"/>
          <p14:tracePt t="21234" x="3533775" y="5238750"/>
          <p14:tracePt t="21251" x="3571875" y="5276850"/>
          <p14:tracePt t="21268" x="3609975" y="5321300"/>
          <p14:tracePt t="21286" x="3657600" y="5356225"/>
          <p14:tracePt t="21302" x="3679825" y="5368925"/>
          <p14:tracePt t="21318" x="3698875" y="5378450"/>
          <p14:tracePt t="21335" x="3740150" y="5384800"/>
          <p14:tracePt t="21352" x="3816350" y="5391150"/>
          <p14:tracePt t="21368" x="3892550" y="5391150"/>
          <p14:tracePt t="21385" x="3962400" y="5372100"/>
          <p14:tracePt t="21401" x="3990975" y="5356225"/>
          <p14:tracePt t="21418" x="4019550" y="5330825"/>
          <p14:tracePt t="21435" x="4048125" y="5308600"/>
          <p14:tracePt t="21451" x="4070350" y="5267325"/>
          <p14:tracePt t="21470" x="4089400" y="5232400"/>
          <p14:tracePt t="21485" x="4095750" y="5191125"/>
          <p14:tracePt t="21501" x="4102100" y="5159375"/>
          <p14:tracePt t="21518" x="4102100" y="5130800"/>
          <p14:tracePt t="21535" x="4102100" y="5095875"/>
          <p14:tracePt t="21554" x="4102100" y="5070475"/>
          <p14:tracePt t="21569" x="4098925" y="5041900"/>
          <p14:tracePt t="21585" x="4086225" y="5013325"/>
          <p14:tracePt t="21601" x="4076700" y="4997450"/>
          <p14:tracePt t="21618" x="4048125" y="4965700"/>
          <p14:tracePt t="21636" x="4032250" y="4943475"/>
          <p14:tracePt t="21651" x="4010025" y="4921250"/>
          <p14:tracePt t="21668" x="3981450" y="4905375"/>
          <p14:tracePt t="21685" x="3952875" y="4873625"/>
          <p14:tracePt t="21702" x="3924300" y="4864100"/>
          <p14:tracePt t="21718" x="3902075" y="4851400"/>
          <p14:tracePt t="21735" x="3873500" y="4835525"/>
          <p14:tracePt t="21752" x="3851275" y="4822825"/>
          <p14:tracePt t="21768" x="3800475" y="4813300"/>
          <p14:tracePt t="21785" x="3765550" y="4806950"/>
          <p14:tracePt t="21802" x="3736975" y="4800600"/>
          <p14:tracePt t="21819" x="3705225" y="4800600"/>
          <p14:tracePt t="21837" x="3663950" y="4803775"/>
          <p14:tracePt t="21851" x="3629025" y="4822825"/>
          <p14:tracePt t="21868" x="3581400" y="4860925"/>
          <p14:tracePt t="21871" x="3571875" y="4876800"/>
          <p14:tracePt t="21885" x="3552825" y="4902200"/>
          <p14:tracePt t="21904" x="3517900" y="4981575"/>
          <p14:tracePt t="21919" x="3511550" y="5003800"/>
          <p14:tracePt t="21935" x="3505200" y="5105400"/>
          <p14:tracePt t="21952" x="3511550" y="5172075"/>
          <p14:tracePt t="21968" x="3536950" y="5222875"/>
          <p14:tracePt t="21985" x="3552825" y="5257800"/>
          <p14:tracePt t="22001" x="3584575" y="5302250"/>
          <p14:tracePt t="22018" x="3629025" y="5334000"/>
          <p14:tracePt t="22035" x="3695700" y="5384800"/>
          <p14:tracePt t="22052" x="3759200" y="5429250"/>
          <p14:tracePt t="22068" x="3813175" y="5464175"/>
          <p14:tracePt t="22085" x="3848100" y="5467350"/>
          <p14:tracePt t="22102" x="3895725" y="5473700"/>
          <p14:tracePt t="22118" x="3956050" y="5461000"/>
          <p14:tracePt t="22135" x="3984625" y="5448300"/>
          <p14:tracePt t="22153" x="4000500" y="5426075"/>
          <p14:tracePt t="22168" x="4016375" y="5397500"/>
          <p14:tracePt t="22185" x="4035425" y="5362575"/>
          <p14:tracePt t="22203" x="4048125" y="5305425"/>
          <p14:tracePt t="22218" x="4054475" y="5226050"/>
          <p14:tracePt t="22235" x="4054475" y="5178425"/>
          <p14:tracePt t="22252" x="4060825" y="5130800"/>
          <p14:tracePt t="22268" x="4051300" y="5067300"/>
          <p14:tracePt t="22285" x="4041775" y="5045075"/>
          <p14:tracePt t="22302" x="4038600" y="5026025"/>
          <p14:tracePt t="22319" x="4022725" y="5003800"/>
          <p14:tracePt t="22335" x="4000500" y="4987925"/>
          <p14:tracePt t="22351" x="3956050" y="4962525"/>
          <p14:tracePt t="22371" x="3902075" y="4937125"/>
          <p14:tracePt t="22385" x="3886200" y="4927600"/>
          <p14:tracePt t="22402" x="3844925" y="4927600"/>
          <p14:tracePt t="22418" x="3810000" y="4914900"/>
          <p14:tracePt t="22435" x="3778250" y="4908550"/>
          <p14:tracePt t="22452" x="3768725" y="4908550"/>
          <p14:tracePt t="22468" x="3746500" y="4908550"/>
          <p14:tracePt t="22485" x="3727450" y="4911725"/>
          <p14:tracePt t="22502" x="3692525" y="4924425"/>
          <p14:tracePt t="22518" x="3670300" y="4933950"/>
          <p14:tracePt t="22537" x="3641725" y="4953000"/>
          <p14:tracePt t="22551" x="3629025" y="4978400"/>
          <p14:tracePt t="22570" x="3619500" y="4994275"/>
          <p14:tracePt t="22585" x="3616325" y="5010150"/>
          <p14:tracePt t="22602" x="3609975" y="5022850"/>
          <p14:tracePt t="22618" x="3600450" y="5048250"/>
          <p14:tracePt t="22635" x="3594100" y="5070475"/>
          <p14:tracePt t="22652" x="3590925" y="5083175"/>
          <p14:tracePt t="22668" x="3584575" y="5111750"/>
          <p14:tracePt t="22685" x="3578225" y="5146675"/>
          <p14:tracePt t="22704" x="3571875" y="5181600"/>
          <p14:tracePt t="22718" x="3571875" y="5200650"/>
          <p14:tracePt t="22735" x="3571875" y="5235575"/>
          <p14:tracePt t="22751" x="3581400" y="5273675"/>
          <p14:tracePt t="22768" x="3584575" y="5283200"/>
          <p14:tracePt t="22785" x="3600450" y="5286375"/>
          <p14:tracePt t="22802" x="3613150" y="5292725"/>
          <p14:tracePt t="22819" x="3635375" y="5295900"/>
          <p14:tracePt t="22835" x="3670300" y="5295900"/>
          <p14:tracePt t="22852" x="3711575" y="5292725"/>
          <p14:tracePt t="22868" x="3746500" y="5276850"/>
          <p14:tracePt t="22873" x="3756025" y="5270500"/>
          <p14:tracePt t="22885" x="3768725" y="5260975"/>
          <p14:tracePt t="22902" x="3778250" y="5245100"/>
          <p14:tracePt t="22918" x="3781425" y="5241925"/>
          <p14:tracePt t="24387" x="3781425" y="5235575"/>
          <p14:tracePt t="24523" x="3781425" y="5232400"/>
          <p14:tracePt t="24554" x="3775075" y="5232400"/>
          <p14:tracePt t="24625" x="3778250" y="5232400"/>
          <p14:tracePt t="24633" x="3781425" y="5226050"/>
          <p14:tracePt t="24643" x="3784600" y="5222875"/>
          <p14:tracePt t="24651" x="3790950" y="5216525"/>
          <p14:tracePt t="24668" x="3797300" y="5197475"/>
          <p14:tracePt t="24685" x="3806825" y="5156200"/>
          <p14:tracePt t="24701" x="3829050" y="5076825"/>
          <p14:tracePt t="24720" x="3924300" y="4822825"/>
          <p14:tracePt t="24735" x="3952875" y="4737100"/>
          <p14:tracePt t="24752" x="4019550" y="4476750"/>
          <p14:tracePt t="24768" x="4054475" y="4314825"/>
          <p14:tracePt t="24785" x="4064000" y="4114800"/>
          <p14:tracePt t="24802" x="4057650" y="3924300"/>
          <p14:tracePt t="24818" x="3984625" y="3702050"/>
          <p14:tracePt t="24835" x="3898900" y="3473450"/>
          <p14:tracePt t="24852" x="3778250" y="3222625"/>
          <p14:tracePt t="24868" x="3651250" y="3006725"/>
          <p14:tracePt t="24885" x="3536950" y="2847975"/>
          <p14:tracePt t="24903" x="3441700" y="2705100"/>
          <p14:tracePt t="24918" x="3425825" y="2670175"/>
          <p14:tracePt t="24935" x="3381375" y="2597150"/>
          <p14:tracePt t="24957" x="3349625" y="2555875"/>
          <p14:tracePt t="24968" x="3327400" y="2524125"/>
          <p14:tracePt t="24985" x="3289300" y="2501900"/>
          <p14:tracePt t="25001" x="3232150" y="2489200"/>
          <p14:tracePt t="25018" x="3143250" y="2466975"/>
          <p14:tracePt t="25035" x="3082925" y="2454275"/>
          <p14:tracePt t="25053" x="3063875" y="2447925"/>
          <p14:tracePt t="25087" x="3041650" y="2435225"/>
          <p14:tracePt t="25094" x="2987675" y="2374900"/>
          <p14:tracePt t="25107" x="2959100" y="2346325"/>
          <p14:tracePt t="25121" x="2911475" y="2254250"/>
          <p14:tracePt t="25135" x="2873375" y="2149475"/>
          <p14:tracePt t="25151" x="2838450" y="2019300"/>
          <p14:tracePt t="25168" x="2825750" y="1939925"/>
          <p14:tracePt t="25185" x="2809875" y="1860550"/>
          <p14:tracePt t="25202" x="2803525" y="1784350"/>
          <p14:tracePt t="25312" x="2603500" y="1685925"/>
          <p14:tracePt t="25353" x="2282825" y="1784350"/>
          <p14:tracePt t="25371" x="2114550" y="1917700"/>
          <p14:tracePt t="25386" x="2082800" y="1974850"/>
          <p14:tracePt t="25402" x="2035175" y="2133600"/>
          <p14:tracePt t="25421" x="2051050" y="2203450"/>
          <p14:tracePt t="25437" x="2111375" y="2279650"/>
          <p14:tracePt t="25452" x="2247900" y="2336800"/>
          <p14:tracePt t="25468" x="2397125" y="2355850"/>
          <p14:tracePt t="25486" x="2568575" y="2330450"/>
          <p14:tracePt t="25502" x="2701925" y="2282825"/>
          <p14:tracePt t="25518" x="2778125" y="2228850"/>
          <p14:tracePt t="25537" x="2816225" y="2184400"/>
          <p14:tracePt t="25553" x="2835275" y="2133600"/>
          <p14:tracePt t="25569" x="2847975" y="2073275"/>
          <p14:tracePt t="25585" x="2847975" y="2019300"/>
          <p14:tracePt t="25602" x="2838450" y="1908175"/>
          <p14:tracePt t="25618" x="2813050" y="1863725"/>
          <p14:tracePt t="25635" x="2784475" y="1835150"/>
          <p14:tracePt t="25652" x="2762250" y="1822450"/>
          <p14:tracePt t="25668" x="2759075" y="1822450"/>
          <p14:tracePt t="25685" x="2752725" y="1822450"/>
          <p14:tracePt t="25718" x="2752725" y="1819275"/>
          <p14:tracePt t="30206" x="2743200" y="1831975"/>
          <p14:tracePt t="30213" x="2736850" y="1841500"/>
          <p14:tracePt t="30220" x="2733675" y="1841500"/>
          <p14:tracePt t="30235" x="2717800" y="1841500"/>
          <p14:tracePt t="30252" x="2635250" y="1831975"/>
          <p14:tracePt t="30271" x="2546350" y="1825625"/>
          <p14:tracePt t="30287" x="2428875" y="1838325"/>
          <p14:tracePt t="30304" x="2314575" y="1876425"/>
          <p14:tracePt t="30319" x="2254250" y="1914525"/>
          <p14:tracePt t="30336" x="2225675" y="1930400"/>
          <p14:tracePt t="30352" x="2219325" y="1952625"/>
          <p14:tracePt t="30368" x="2206625" y="1987550"/>
          <p14:tracePt t="30372" x="2193925" y="2012950"/>
          <p14:tracePt t="30385" x="2187575" y="2047875"/>
          <p14:tracePt t="30403" x="2181225" y="2114550"/>
          <p14:tracePt t="30419" x="2174875" y="2216150"/>
          <p14:tracePt t="30437" x="2193925" y="2251075"/>
          <p14:tracePt t="30452" x="2244725" y="2276475"/>
          <p14:tracePt t="30468" x="2343150" y="2282825"/>
          <p14:tracePt t="30487" x="2428875" y="2282825"/>
          <p14:tracePt t="30502" x="2489200" y="2273300"/>
          <p14:tracePt t="30519" x="2524125" y="2244725"/>
          <p14:tracePt t="30535" x="2555875" y="2212975"/>
          <p14:tracePt t="30552" x="2606675" y="2174875"/>
          <p14:tracePt t="30570" x="2720975" y="2089150"/>
          <p14:tracePt t="30585" x="2752725" y="2051050"/>
          <p14:tracePt t="30602" x="2825750" y="1873250"/>
          <p14:tracePt t="30619" x="2841625" y="1771650"/>
          <p14:tracePt t="30636" x="2841625" y="1704975"/>
          <p14:tracePt t="30653" x="2813050" y="1635125"/>
          <p14:tracePt t="30669" x="2771775" y="1571625"/>
          <p14:tracePt t="30685" x="2730500" y="1524000"/>
          <p14:tracePt t="30702" x="2670175" y="1495425"/>
          <p14:tracePt t="30719" x="2609850" y="1482725"/>
          <p14:tracePt t="30735" x="2562225" y="1482725"/>
          <p14:tracePt t="30752" x="2501900" y="1511300"/>
          <p14:tracePt t="30770" x="2470150" y="1593850"/>
          <p14:tracePt t="30785" x="2463800" y="1711325"/>
          <p14:tracePt t="30802" x="2479675" y="1901825"/>
          <p14:tracePt t="30819" x="2565400" y="2079625"/>
          <p14:tracePt t="30835" x="2676525" y="2187575"/>
          <p14:tracePt t="30852" x="2800350" y="2254250"/>
          <p14:tracePt t="30868" x="2889250" y="2263775"/>
          <p14:tracePt t="30871" x="2930525" y="2263775"/>
          <p14:tracePt t="30886" x="2968625" y="2251075"/>
          <p14:tracePt t="30902" x="3022600" y="2200275"/>
          <p14:tracePt t="30919" x="3073400" y="2146300"/>
          <p14:tracePt t="30935" x="3108325" y="2047875"/>
          <p14:tracePt t="30952" x="3121025" y="1968500"/>
          <p14:tracePt t="30969" x="3108325" y="1882775"/>
          <p14:tracePt t="30985" x="3082925" y="1819275"/>
          <p14:tracePt t="31002" x="3044825" y="1774825"/>
          <p14:tracePt t="31019" x="2974975" y="1711325"/>
          <p14:tracePt t="31036" x="2905125" y="1682750"/>
          <p14:tracePt t="31053" x="2847975" y="1682750"/>
          <p14:tracePt t="31070" x="2752725" y="1762125"/>
          <p14:tracePt t="31086" x="2711450" y="1809750"/>
          <p14:tracePt t="31102" x="2622550" y="2003425"/>
          <p14:tracePt t="31121" x="2597150" y="2133600"/>
          <p14:tracePt t="31135" x="2600325" y="2222500"/>
          <p14:tracePt t="31152" x="2619375" y="2273300"/>
          <p14:tracePt t="31170" x="2663825" y="2305050"/>
          <p14:tracePt t="31185" x="2714625" y="2317750"/>
          <p14:tracePt t="31202" x="2803525" y="2324100"/>
          <p14:tracePt t="31218" x="2933700" y="2301875"/>
          <p14:tracePt t="31235" x="3054350" y="2244725"/>
          <p14:tracePt t="31252" x="3089275" y="2206625"/>
          <p14:tracePt t="31270" x="3101975" y="2184400"/>
          <p14:tracePt t="31285" x="3105150" y="2171700"/>
          <p14:tracePt t="31302" x="3105150" y="2165350"/>
          <p14:tracePt t="48164" x="3267075" y="2149475"/>
          <p14:tracePt t="48170" x="3352800" y="2162175"/>
          <p14:tracePt t="48178" x="3463925" y="2200275"/>
          <p14:tracePt t="48186" x="3603625" y="2263775"/>
          <p14:tracePt t="48203" x="3984625" y="2492375"/>
          <p14:tracePt t="48220" x="4483100" y="2835275"/>
          <p14:tracePt t="48236" x="5153025" y="3336925"/>
          <p14:tracePt t="48253" x="5930900" y="3905250"/>
          <p14:tracePt t="48270" x="6851650" y="4489450"/>
          <p14:tracePt t="48286" x="7762875" y="5019675"/>
          <p14:tracePt t="48303" x="8747125" y="5454650"/>
          <p14:tracePt t="48320" x="10233025" y="5930900"/>
          <p14:tracePt t="48336" x="11249025" y="6111875"/>
          <p14:tracePt t="48353" x="12166600" y="6207125"/>
          <p14:tracePt t="48527" x="12185650" y="5413375"/>
          <p14:tracePt t="48534" x="12176125" y="5400675"/>
          <p14:tracePt t="48543" x="12157075" y="5391150"/>
          <p14:tracePt t="48553" x="12118975" y="5391150"/>
          <p14:tracePt t="48570" x="11966575" y="5413375"/>
          <p14:tracePt t="48586" x="11690350" y="5540375"/>
          <p14:tracePt t="48603" x="11182350" y="5746750"/>
          <p14:tracePt t="48619" x="10607675" y="5975350"/>
          <p14:tracePt t="48636" x="10045700" y="6146800"/>
          <p14:tracePt t="48653" x="9677400" y="6251575"/>
          <p14:tracePt t="48670" x="9467850" y="6318250"/>
          <p14:tracePt t="48686" x="9309100" y="6397625"/>
          <p14:tracePt t="48703" x="9264650" y="6423025"/>
          <p14:tracePt t="48722" x="9242425" y="6423025"/>
          <p14:tracePt t="48736" x="9232900" y="6423025"/>
          <p14:tracePt t="48770" x="9223375" y="6423025"/>
          <p14:tracePt t="48786" x="9210675" y="6423025"/>
          <p14:tracePt t="48806" x="9201150" y="6413500"/>
          <p14:tracePt t="48820" x="9197975" y="6403975"/>
          <p14:tracePt t="48836" x="9185275" y="6375400"/>
          <p14:tracePt t="48853" x="9147175" y="6315075"/>
          <p14:tracePt t="48870" x="9058275" y="6216650"/>
          <p14:tracePt t="48886" x="8950325" y="6118225"/>
          <p14:tracePt t="48904" x="8874125" y="6064250"/>
          <p14:tracePt t="48920" x="8864600" y="6029325"/>
          <p14:tracePt t="48936" x="8867775" y="5988050"/>
          <p14:tracePt t="48953" x="8918575" y="5921375"/>
          <p14:tracePt t="48970" x="9001125" y="5813425"/>
          <p14:tracePt t="48986" x="9099550" y="5705475"/>
          <p14:tracePt t="49003" x="9201150" y="5524500"/>
          <p14:tracePt t="49020" x="9245600" y="5438775"/>
          <p14:tracePt t="49036" x="9299575" y="5356225"/>
          <p14:tracePt t="49054" x="9340850" y="5289550"/>
          <p14:tracePt t="49069" x="9401175" y="5222875"/>
          <p14:tracePt t="49086" x="9471025" y="5146675"/>
          <p14:tracePt t="49103" x="9525000" y="5070475"/>
          <p14:tracePt t="49120" x="9553575" y="5006975"/>
          <p14:tracePt t="49136" x="9575800" y="4978400"/>
          <p14:tracePt t="49153" x="9598025" y="4933950"/>
          <p14:tracePt t="49169" x="9604375" y="4911725"/>
          <p14:tracePt t="49186" x="9604375" y="4886325"/>
          <p14:tracePt t="49203" x="9610725" y="4857750"/>
          <p14:tracePt t="49219" x="9610725" y="4838700"/>
          <p14:tracePt t="49236" x="9610725" y="4816475"/>
          <p14:tracePt t="49253" x="9610725" y="4806950"/>
          <p14:tracePt t="49272" x="9610725" y="4803775"/>
          <p14:tracePt t="49303" x="9610725" y="4797425"/>
          <p14:tracePt t="49423" x="9610725" y="4794250"/>
          <p14:tracePt t="49431" x="9610725" y="4791075"/>
          <p14:tracePt t="49447" x="9607550" y="4778375"/>
          <p14:tracePt t="49471" x="9607550" y="4775200"/>
          <p14:tracePt t="49488" x="9607550" y="4772025"/>
          <p14:tracePt t="49497" x="9604375" y="4765675"/>
          <p14:tracePt t="49503" x="9604375" y="4762500"/>
          <p14:tracePt t="49520" x="9594850" y="4752975"/>
          <p14:tracePt t="49537" x="9591675" y="4743450"/>
          <p14:tracePt t="49553" x="9585325" y="4740275"/>
          <p14:tracePt t="49570" x="9582150" y="4730750"/>
          <p14:tracePt t="49588" x="9575800" y="4721225"/>
          <p14:tracePt t="49603" x="9566275" y="4699000"/>
          <p14:tracePt t="49620" x="9556750" y="4676775"/>
          <p14:tracePt t="49638" x="9528175" y="4632325"/>
          <p14:tracePt t="49653" x="9505950" y="4610100"/>
          <p14:tracePt t="49670" x="9493250" y="4587875"/>
          <p14:tracePt t="49686" x="9471025" y="4559300"/>
          <p14:tracePt t="49703" x="9451975" y="4530725"/>
          <p14:tracePt t="49720" x="9413875" y="4489450"/>
          <p14:tracePt t="49736" x="9369425" y="4457700"/>
          <p14:tracePt t="49753" x="9334500" y="4429125"/>
          <p14:tracePt t="49770" x="9312275" y="4413250"/>
          <p14:tracePt t="49786" x="9302750" y="4406900"/>
          <p14:tracePt t="49804" x="9293225" y="4397375"/>
          <p14:tracePt t="49820" x="9290050" y="4394200"/>
          <p14:tracePt t="49836" x="9286875" y="4384675"/>
          <p14:tracePt t="49853" x="9280525" y="4381500"/>
          <p14:tracePt t="49870" x="9277350" y="4365625"/>
          <p14:tracePt t="49886" x="9267825" y="4356100"/>
          <p14:tracePt t="49903" x="9261475" y="4352925"/>
          <p14:tracePt t="49920" x="9245600" y="4330700"/>
          <p14:tracePt t="49938" x="9236075" y="4327525"/>
          <p14:tracePt t="75043" x="9309100" y="4289425"/>
          <p14:tracePt t="75052" x="9394825" y="4260850"/>
          <p14:tracePt t="75062" x="9537700" y="4210050"/>
          <p14:tracePt t="75071" x="9728200" y="4175125"/>
          <p14:tracePt t="75088" x="10223500" y="4111625"/>
          <p14:tracePt t="75105" x="10563225" y="4076700"/>
          <p14:tracePt t="75121" x="10680700" y="4076700"/>
          <p14:tracePt t="75138" x="10702925" y="4076700"/>
          <p14:tracePt t="75156" x="10706100" y="4083050"/>
          <p14:tracePt t="75171" x="10712450" y="4102100"/>
          <p14:tracePt t="75187" x="10712450" y="4143375"/>
          <p14:tracePt t="75206" x="10709275" y="4210050"/>
          <p14:tracePt t="75221" x="10687050" y="4270375"/>
          <p14:tracePt t="75238" x="10674350" y="4340225"/>
          <p14:tracePt t="75255" x="10661650" y="4397375"/>
          <p14:tracePt t="75271" x="10661650" y="4483100"/>
          <p14:tracePt t="75288" x="10661650" y="4645025"/>
          <p14:tracePt t="75304" x="10648950" y="4724400"/>
          <p14:tracePt t="75322" x="10648950" y="4765675"/>
          <p14:tracePt t="75339" x="10642600" y="4800600"/>
          <p14:tracePt t="75355" x="10636250" y="4816475"/>
          <p14:tracePt t="75371" x="10629900" y="4826000"/>
          <p14:tracePt t="75393" x="10629900" y="4819650"/>
          <p14:tracePt t="75407" x="10633075" y="4791075"/>
          <p14:tracePt t="75423" x="10648950" y="4749800"/>
          <p14:tracePt t="75438" x="10671175" y="4629150"/>
          <p14:tracePt t="75454" x="10725150" y="4454525"/>
          <p14:tracePt t="75471" x="10775950" y="4156075"/>
          <p14:tracePt t="75488" x="10779125" y="3997325"/>
          <p14:tracePt t="75505" x="10763250" y="3835400"/>
          <p14:tracePt t="75521" x="10718800" y="3683000"/>
          <p14:tracePt t="75538" x="10671175" y="3549650"/>
          <p14:tracePt t="75555" x="10629900" y="3429000"/>
          <p14:tracePt t="75571" x="10575925" y="3343275"/>
          <p14:tracePt t="75588" x="10541000" y="3279775"/>
          <p14:tracePt t="75605" x="10515600" y="3244850"/>
          <p14:tracePt t="75621" x="10487025" y="3206750"/>
          <p14:tracePt t="75638" x="10442575" y="3152775"/>
          <p14:tracePt t="75654" x="10398125" y="3121025"/>
          <p14:tracePt t="75673" x="10353675" y="3082925"/>
          <p14:tracePt t="75688" x="10309225" y="3057525"/>
          <p14:tracePt t="75704" x="10264775" y="3038475"/>
          <p14:tracePt t="75723" x="10223500" y="3019425"/>
          <p14:tracePt t="75740" x="10188575" y="3003550"/>
          <p14:tracePt t="75756" x="10160000" y="2984500"/>
          <p14:tracePt t="75771" x="10125075" y="2968625"/>
          <p14:tracePt t="75788" x="10080625" y="2943225"/>
          <p14:tracePt t="75805" x="10045700" y="2927350"/>
          <p14:tracePt t="75821" x="10013950" y="2908300"/>
          <p14:tracePt t="75838" x="10007600" y="2908300"/>
          <p14:tracePt t="75855" x="10004425" y="2908300"/>
          <p14:tracePt t="75871" x="9998075" y="2908300"/>
          <p14:tracePt t="75876" x="9994900" y="2908300"/>
          <p14:tracePt t="75917" x="9991725" y="2908300"/>
          <p14:tracePt t="75924" x="9982200" y="2908300"/>
          <p14:tracePt t="75938" x="9969500" y="2908300"/>
          <p14:tracePt t="75954" x="9963150" y="2908300"/>
          <p14:tracePt t="75972" x="9940925" y="2908300"/>
          <p14:tracePt t="75988" x="9906000" y="2908300"/>
          <p14:tracePt t="76005" x="9877425" y="2911475"/>
          <p14:tracePt t="76023" x="9855200" y="2917825"/>
          <p14:tracePt t="76038" x="9845675" y="2930525"/>
          <p14:tracePt t="76055" x="9836150" y="2965450"/>
          <p14:tracePt t="76071" x="9829800" y="3006725"/>
          <p14:tracePt t="76091" x="9839325" y="3054350"/>
          <p14:tracePt t="76105" x="9842500" y="3063875"/>
          <p14:tracePt t="76122" x="9877425" y="3086100"/>
          <p14:tracePt t="76138" x="9982200" y="3114675"/>
          <p14:tracePt t="76157" x="10067925" y="3114675"/>
          <p14:tracePt t="76173" x="10112375" y="3098800"/>
          <p14:tracePt t="76188" x="10144125" y="3070225"/>
          <p14:tracePt t="76205" x="10160000" y="3048000"/>
          <p14:tracePt t="76221" x="10169525" y="3019425"/>
          <p14:tracePt t="76238" x="10182225" y="2978150"/>
          <p14:tracePt t="76255" x="10198100" y="2898775"/>
          <p14:tracePt t="76272" x="10204450" y="2813050"/>
          <p14:tracePt t="76288" x="10204450" y="2705100"/>
          <p14:tracePt t="76305" x="10185400" y="2635250"/>
          <p14:tracePt t="76321" x="10134600" y="2508250"/>
          <p14:tracePt t="76338" x="10102850" y="2463800"/>
          <p14:tracePt t="76354" x="10093325" y="2441575"/>
          <p14:tracePt t="76371" x="10077450" y="2432050"/>
          <p14:tracePt t="76388" x="10067925" y="2425700"/>
          <p14:tracePt t="76404" x="10036175" y="2425700"/>
          <p14:tracePt t="76421" x="9975850" y="2435225"/>
          <p14:tracePt t="76438" x="9921875" y="2441575"/>
          <p14:tracePt t="76454" x="9845675" y="2441575"/>
          <p14:tracePt t="76471" x="9772650" y="2447925"/>
          <p14:tracePt t="76489" x="9731375" y="2454275"/>
          <p14:tracePt t="76504" x="9683750" y="2460625"/>
          <p14:tracePt t="76521" x="9642475" y="2479675"/>
          <p14:tracePt t="76540" x="9598025" y="2505075"/>
          <p14:tracePt t="76555" x="9569450" y="2520950"/>
          <p14:tracePt t="76571" x="9550400" y="2555875"/>
          <p14:tracePt t="76588" x="9537700" y="2616200"/>
          <p14:tracePt t="76604" x="9531350" y="2682875"/>
          <p14:tracePt t="76622" x="9531350" y="2746375"/>
          <p14:tracePt t="76638" x="9534525" y="2813050"/>
          <p14:tracePt t="76656" x="9544050" y="2822575"/>
          <p14:tracePt t="76671" x="9553575" y="2838450"/>
          <p14:tracePt t="76688" x="9563100" y="2851150"/>
          <p14:tracePt t="76705" x="9591675" y="2870200"/>
          <p14:tracePt t="76722" x="9642475" y="2889250"/>
          <p14:tracePt t="76738" x="9683750" y="2901950"/>
          <p14:tracePt t="76755" x="9731375" y="2908300"/>
          <p14:tracePt t="76772" x="9766300" y="2908300"/>
          <p14:tracePt t="76788" x="9788525" y="2908300"/>
          <p14:tracePt t="76804" x="9810750" y="2905125"/>
          <p14:tracePt t="76821" x="9832975" y="2889250"/>
          <p14:tracePt t="76840" x="9861550" y="2870200"/>
          <p14:tracePt t="76855" x="9880600" y="2847975"/>
          <p14:tracePt t="76871" x="9896475" y="2825750"/>
          <p14:tracePt t="76888" x="9912350" y="2790825"/>
          <p14:tracePt t="76905" x="9931400" y="2749550"/>
          <p14:tracePt t="76921" x="9950450" y="2705100"/>
          <p14:tracePt t="76938" x="9963150" y="2670175"/>
          <p14:tracePt t="76956" x="9972675" y="2590800"/>
          <p14:tracePt t="76971" x="9979025" y="2540000"/>
          <p14:tracePt t="76988" x="9979025" y="2501900"/>
          <p14:tracePt t="77005" x="9979025" y="2466975"/>
          <p14:tracePt t="77023" x="9979025" y="2444750"/>
          <p14:tracePt t="77038" x="9979025" y="2435225"/>
          <p14:tracePt t="77055" x="9969500" y="2428875"/>
          <p14:tracePt t="77071" x="9963150" y="2422525"/>
          <p14:tracePt t="77088" x="9950450" y="2419350"/>
          <p14:tracePt t="77107" x="9921875" y="2419350"/>
          <p14:tracePt t="77121" x="9909175" y="2419350"/>
          <p14:tracePt t="77138" x="9880600" y="2419350"/>
          <p14:tracePt t="77156" x="9864725" y="2419350"/>
          <p14:tracePt t="77171" x="9842500" y="2441575"/>
          <p14:tracePt t="77188" x="9813925" y="2466975"/>
          <p14:tracePt t="77204" x="9804400" y="2489200"/>
          <p14:tracePt t="77223" x="9785350" y="2517775"/>
          <p14:tracePt t="77239" x="9775825" y="2540000"/>
          <p14:tracePt t="77255" x="9769475" y="2546350"/>
          <p14:tracePt t="77272" x="9766300" y="2568575"/>
          <p14:tracePt t="77288" x="9759950" y="2597150"/>
          <p14:tracePt t="77304" x="9753600" y="2632075"/>
          <p14:tracePt t="77321" x="9753600" y="2667000"/>
          <p14:tracePt t="77338" x="9756775" y="2695575"/>
          <p14:tracePt t="77355" x="9775825" y="2730500"/>
          <p14:tracePt t="77371" x="9785350" y="2759075"/>
          <p14:tracePt t="77388" x="9798050" y="2781300"/>
          <p14:tracePt t="77404" x="9807575" y="2800350"/>
          <p14:tracePt t="77422" x="9829800" y="2819400"/>
          <p14:tracePt t="77438" x="9852025" y="2828925"/>
          <p14:tracePt t="77455" x="9883775" y="2844800"/>
          <p14:tracePt t="77471" x="9906000" y="2857500"/>
          <p14:tracePt t="77489" x="9934575" y="2860675"/>
          <p14:tracePt t="77505" x="9950450" y="2860675"/>
          <p14:tracePt t="77523" x="9963150" y="2860675"/>
          <p14:tracePt t="77538" x="9972675" y="2860675"/>
          <p14:tracePt t="77555" x="9982200" y="2860675"/>
          <p14:tracePt t="77571" x="10001250" y="2860675"/>
          <p14:tracePt t="77588" x="10013950" y="2854325"/>
          <p14:tracePt t="77607" x="10042525" y="2828925"/>
          <p14:tracePt t="77622" x="10048875" y="2816225"/>
          <p14:tracePt t="77638" x="10064750" y="2778125"/>
          <p14:tracePt t="77655" x="10071100" y="2749550"/>
          <p14:tracePt t="77673" x="10077450" y="2720975"/>
          <p14:tracePt t="77688" x="10077450" y="2695575"/>
          <p14:tracePt t="77705" x="10080625" y="2673350"/>
          <p14:tracePt t="77721" x="10080625" y="2647950"/>
          <p14:tracePt t="77738" x="10080625" y="2619375"/>
          <p14:tracePt t="77755" x="10080625" y="2606675"/>
          <p14:tracePt t="77772" x="10080625" y="2584450"/>
          <p14:tracePt t="77788" x="10080625" y="2578100"/>
          <p14:tracePt t="77805" x="10071100" y="2562225"/>
          <p14:tracePt t="77821" x="10067925" y="2559050"/>
          <p14:tracePt t="77838" x="10067925" y="2555875"/>
          <p14:tracePt t="77855" x="10061575" y="2549525"/>
          <p14:tracePt t="77871" x="10055225" y="2546350"/>
          <p14:tracePt t="77888" x="10033000" y="2533650"/>
          <p14:tracePt t="77904" x="10010775" y="2530475"/>
          <p14:tracePt t="77921" x="9991725" y="2517775"/>
          <p14:tracePt t="77938" x="9969500" y="2514600"/>
          <p14:tracePt t="77955" x="9937750" y="2508250"/>
          <p14:tracePt t="77971" x="9918700" y="2508250"/>
          <p14:tracePt t="77988" x="9890125" y="2508250"/>
          <p14:tracePt t="78005" x="9861550" y="2511425"/>
          <p14:tracePt t="78021" x="9842500" y="2511425"/>
          <p14:tracePt t="78038" x="9823450" y="2514600"/>
          <p14:tracePt t="78054" x="9813925" y="2524125"/>
          <p14:tracePt t="78071" x="9794875" y="2530475"/>
          <p14:tracePt t="78088" x="9785350" y="2533650"/>
          <p14:tracePt t="78104" x="9763125" y="2546350"/>
          <p14:tracePt t="78121" x="9725025" y="2562225"/>
          <p14:tracePt t="78138" x="9709150" y="2578100"/>
          <p14:tracePt t="78155" x="9699625" y="2587625"/>
          <p14:tracePt t="78171" x="9690100" y="2600325"/>
          <p14:tracePt t="78188" x="9680575" y="2622550"/>
          <p14:tracePt t="78206" x="9667875" y="2644775"/>
          <p14:tracePt t="78221" x="9661525" y="2676525"/>
          <p14:tracePt t="78238" x="9658350" y="2711450"/>
          <p14:tracePt t="78254" x="9664700" y="2752725"/>
          <p14:tracePt t="78271" x="9690100" y="2797175"/>
          <p14:tracePt t="78288" x="9712325" y="2822575"/>
          <p14:tracePt t="78305" x="9753600" y="2854325"/>
          <p14:tracePt t="78321" x="9775825" y="2867025"/>
          <p14:tracePt t="78338" x="9798050" y="2876550"/>
          <p14:tracePt t="78355" x="9820275" y="2889250"/>
          <p14:tracePt t="78371" x="9845675" y="2898775"/>
          <p14:tracePt t="78388" x="9867900" y="2911475"/>
          <p14:tracePt t="78406" x="9890125" y="2911475"/>
          <p14:tracePt t="78421" x="9915525" y="2911475"/>
          <p14:tracePt t="78438" x="9944100" y="2914650"/>
          <p14:tracePt t="78455" x="9972675" y="2914650"/>
          <p14:tracePt t="78471" x="9994900" y="2908300"/>
          <p14:tracePt t="78488" x="10017125" y="2898775"/>
          <p14:tracePt t="78506" x="10039350" y="2886075"/>
          <p14:tracePt t="78522" x="10055225" y="2857500"/>
          <p14:tracePt t="78540" x="10071100" y="2835275"/>
          <p14:tracePt t="78555" x="10090150" y="2813050"/>
          <p14:tracePt t="78571" x="10096500" y="2787650"/>
          <p14:tracePt t="78590" x="10096500" y="2733675"/>
          <p14:tracePt t="78607" x="10096500" y="2708275"/>
          <p14:tracePt t="78623" x="10093325" y="2686050"/>
          <p14:tracePt t="78638" x="10086975" y="2667000"/>
          <p14:tracePt t="78654" x="10077450" y="2644775"/>
          <p14:tracePt t="78672" x="10067925" y="2628900"/>
          <p14:tracePt t="78688" x="10052050" y="2613025"/>
          <p14:tracePt t="78705" x="10036175" y="2603500"/>
          <p14:tracePt t="78721" x="10023475" y="2600325"/>
          <p14:tracePt t="78738" x="10013950" y="2593975"/>
          <p14:tracePt t="78755" x="10001250" y="2593975"/>
          <p14:tracePt t="78772" x="9972675" y="2593975"/>
          <p14:tracePt t="78788" x="9947275" y="2606675"/>
          <p14:tracePt t="78805" x="9918700" y="2619375"/>
          <p14:tracePt t="78821" x="9902825" y="2641600"/>
          <p14:tracePt t="78838" x="9886950" y="2670175"/>
          <p14:tracePt t="78855" x="9861550" y="2698750"/>
          <p14:tracePt t="78873" x="9839325" y="2733675"/>
          <p14:tracePt t="78888" x="9826625" y="2774950"/>
          <p14:tracePt t="78905" x="9820275" y="2809875"/>
          <p14:tracePt t="78923" x="9813925" y="2835275"/>
          <p14:tracePt t="78940" x="9813925" y="2854325"/>
          <p14:tracePt t="78956" x="9813925" y="2863850"/>
          <p14:tracePt t="78971" x="9817100" y="2879725"/>
          <p14:tracePt t="78988" x="9832975" y="2895600"/>
          <p14:tracePt t="79005" x="9867900" y="2917825"/>
          <p14:tracePt t="79021" x="9912350" y="2936875"/>
          <p14:tracePt t="79038" x="9959975" y="2949575"/>
          <p14:tracePt t="79054" x="10004425" y="2968625"/>
          <p14:tracePt t="79071" x="10029825" y="2968625"/>
          <p14:tracePt t="79088" x="10052050" y="2968625"/>
          <p14:tracePt t="79104" x="10058400" y="2968625"/>
          <p14:tracePt t="79121" x="10074275" y="2968625"/>
          <p14:tracePt t="79138" x="10086975" y="2955925"/>
          <p14:tracePt t="79155" x="10102850" y="2940050"/>
          <p14:tracePt t="79171" x="10115550" y="2911475"/>
          <p14:tracePt t="79188" x="10131425" y="2882900"/>
          <p14:tracePt t="79205" x="10140950" y="2854325"/>
          <p14:tracePt t="79223" x="10147300" y="2841625"/>
          <p14:tracePt t="79238" x="10147300" y="2838450"/>
          <p14:tracePt t="79281" x="10147300" y="2832100"/>
          <p14:tracePt t="79290" x="10134600" y="2822575"/>
          <p14:tracePt t="79304" x="10106025" y="2809875"/>
          <p14:tracePt t="79322" x="10090150" y="2800350"/>
          <p14:tracePt t="87374" x="10039350" y="2816225"/>
          <p14:tracePt t="87383" x="9940925" y="2860675"/>
          <p14:tracePt t="87390" x="9820275" y="2943225"/>
          <p14:tracePt t="87406" x="9626600" y="3070225"/>
          <p14:tracePt t="87422" x="8610600" y="3810000"/>
          <p14:tracePt t="87440" x="7664450" y="4721225"/>
          <p14:tracePt t="87455" x="6750050" y="5670550"/>
          <p14:tracePt t="87474" x="6169025" y="6429375"/>
          <p14:tracePt t="87490" x="5918200" y="6854825"/>
          <p14:tracePt t="87506" x="5842000" y="6854825"/>
          <p14:tracePt t="87523" x="5819775" y="6854825"/>
          <p14:tracePt t="87539" x="5797550" y="6854825"/>
          <p14:tracePt t="87555" x="5784850" y="6854825"/>
          <p14:tracePt t="87596" x="5788025" y="6854825"/>
          <p14:tracePt t="87605" x="5803900" y="6854825"/>
          <p14:tracePt t="87622" x="5905500" y="6784975"/>
          <p14:tracePt t="87638" x="6035675" y="6664325"/>
          <p14:tracePt t="87655" x="6156325" y="6534150"/>
          <p14:tracePt t="87672" x="6248400" y="6416675"/>
          <p14:tracePt t="87688" x="6311900" y="6321425"/>
          <p14:tracePt t="87705" x="6350000" y="6238875"/>
          <p14:tracePt t="87722" x="6381750" y="6137275"/>
          <p14:tracePt t="87738" x="6388100" y="5943600"/>
          <p14:tracePt t="87755" x="6330950" y="5756275"/>
          <p14:tracePt t="87772" x="6213475" y="5578475"/>
          <p14:tracePt t="87790" x="6007100" y="5381625"/>
          <p14:tracePt t="87805" x="5708650" y="5197475"/>
          <p14:tracePt t="87822" x="5438775" y="5105400"/>
          <p14:tracePt t="87839" x="5159375" y="5032375"/>
          <p14:tracePt t="87855" x="4813300" y="4987925"/>
          <p14:tracePt t="87872" x="4429125" y="4953000"/>
          <p14:tracePt t="87875" x="4254500" y="4953000"/>
          <p14:tracePt t="87889" x="4083050" y="4953000"/>
          <p14:tracePt t="87905" x="3651250" y="4981575"/>
          <p14:tracePt t="87922" x="3438525" y="5016500"/>
          <p14:tracePt t="87939" x="3257550" y="5041900"/>
          <p14:tracePt t="87957" x="3082925" y="5076825"/>
          <p14:tracePt t="87972" x="2971800" y="5108575"/>
          <p14:tracePt t="87988" x="2917825" y="5127625"/>
          <p14:tracePt t="88005" x="2908300" y="5156200"/>
          <p14:tracePt t="88023" x="2901950" y="5197475"/>
          <p14:tracePt t="88039" x="2901950" y="5232400"/>
          <p14:tracePt t="88056" x="2905125" y="5273675"/>
          <p14:tracePt t="88072" x="2924175" y="5353050"/>
          <p14:tracePt t="88088" x="2936875" y="5403850"/>
          <p14:tracePt t="88105" x="2936875" y="5480050"/>
          <p14:tracePt t="88122" x="2943225" y="5546725"/>
          <p14:tracePt t="88138" x="2959100" y="5584825"/>
          <p14:tracePt t="88157" x="2984500" y="5622925"/>
          <p14:tracePt t="88174" x="3025775" y="5638800"/>
          <p14:tracePt t="88189" x="3095625" y="5661025"/>
          <p14:tracePt t="88205" x="3222625" y="5661025"/>
          <p14:tracePt t="88222" x="3413125" y="5645150"/>
          <p14:tracePt t="88239" x="3651250" y="5578475"/>
          <p14:tracePt t="88255" x="3927475" y="5416550"/>
          <p14:tracePt t="88272" x="4022725" y="5270500"/>
          <p14:tracePt t="88289" x="4064000" y="5127625"/>
          <p14:tracePt t="88305" x="4064000" y="5029200"/>
          <p14:tracePt t="88324" x="4044950" y="4940300"/>
          <p14:tracePt t="88338" x="4025900" y="4879975"/>
          <p14:tracePt t="88355" x="4013200" y="4835525"/>
          <p14:tracePt t="88374" x="3990975" y="4797425"/>
          <p14:tracePt t="88388" x="3978275" y="4775200"/>
          <p14:tracePt t="88405" x="3956050" y="4752975"/>
          <p14:tracePt t="88422" x="3933825" y="4737100"/>
          <p14:tracePt t="88438" x="3892550" y="4718050"/>
          <p14:tracePt t="88455" x="3841750" y="4718050"/>
          <p14:tracePt t="88472" x="3787775" y="4749800"/>
          <p14:tracePt t="88489" x="3727450" y="4835525"/>
          <p14:tracePt t="88506" x="3679825" y="4927600"/>
          <p14:tracePt t="88524" x="3625850" y="5067300"/>
          <p14:tracePt t="88538" x="3609975" y="5121275"/>
          <p14:tracePt t="88555" x="3603625" y="5219700"/>
          <p14:tracePt t="88572" x="3616325" y="5394325"/>
          <p14:tracePt t="88591" x="3654425" y="5495925"/>
          <p14:tracePt t="88605" x="3695700" y="5549900"/>
          <p14:tracePt t="88622" x="3730625" y="5568950"/>
          <p14:tracePt t="88639" x="3771900" y="5581650"/>
          <p14:tracePt t="88656" x="3851275" y="5559425"/>
          <p14:tracePt t="88674" x="4016375" y="5445125"/>
          <p14:tracePt t="88689" x="4057650" y="5397500"/>
          <p14:tracePt t="88705" x="4114800" y="5283200"/>
          <p14:tracePt t="88722" x="4162425" y="5159375"/>
          <p14:tracePt t="88741" x="4194175" y="5013325"/>
          <p14:tracePt t="88757" x="4194175" y="4937125"/>
          <p14:tracePt t="88773" x="4194175" y="4870450"/>
          <p14:tracePt t="88789" x="4178300" y="4819650"/>
          <p14:tracePt t="88805" x="4165600" y="4806950"/>
          <p14:tracePt t="88822" x="4127500" y="4787900"/>
          <p14:tracePt t="88839" x="4070350" y="4775200"/>
          <p14:tracePt t="88855" x="3962400" y="4768850"/>
          <p14:tracePt t="88873" x="3736975" y="4791075"/>
          <p14:tracePt t="88888" x="3609975" y="4797425"/>
          <p14:tracePt t="88905" x="3508375" y="4819650"/>
          <p14:tracePt t="88922" x="3448050" y="4832350"/>
          <p14:tracePt t="88939" x="3403600" y="4873625"/>
          <p14:tracePt t="88955" x="3355975" y="4959350"/>
          <p14:tracePt t="88972" x="3298825" y="5092700"/>
          <p14:tracePt t="88990" x="3267075" y="5213350"/>
          <p14:tracePt t="89005" x="3270250" y="5330825"/>
          <p14:tracePt t="89022" x="3321050" y="5476875"/>
          <p14:tracePt t="89039" x="3448050" y="5661025"/>
          <p14:tracePt t="89055" x="3505200" y="5711825"/>
          <p14:tracePt t="89072" x="3635375" y="5781675"/>
          <p14:tracePt t="89089" x="3714750" y="5788025"/>
          <p14:tracePt t="89105" x="3778250" y="5778500"/>
          <p14:tracePt t="89122" x="3883025" y="5721350"/>
          <p14:tracePt t="89139" x="3962400" y="5632450"/>
          <p14:tracePt t="89155" x="4029075" y="5518150"/>
          <p14:tracePt t="89172" x="4076700" y="5413375"/>
          <p14:tracePt t="89188" x="4108450" y="5302250"/>
          <p14:tracePt t="89207" x="4114800" y="5181600"/>
          <p14:tracePt t="89222" x="4114800" y="5149850"/>
          <p14:tracePt t="89238" x="4105275" y="5073650"/>
          <p14:tracePt t="89255" x="4083050" y="5032375"/>
          <p14:tracePt t="89272" x="4057650" y="5003800"/>
          <p14:tracePt t="89288" x="4035425" y="4975225"/>
          <p14:tracePt t="89305" x="3994150" y="4956175"/>
          <p14:tracePt t="89322" x="3943350" y="4937125"/>
          <p14:tracePt t="89338" x="3851275" y="4914900"/>
          <p14:tracePt t="89357" x="3721100" y="4899025"/>
          <p14:tracePt t="89372" x="3686175" y="4899025"/>
          <p14:tracePt t="89374" x="3644900" y="4899025"/>
          <p14:tracePt t="89389" x="3600450" y="4918075"/>
          <p14:tracePt t="89405" x="3546475" y="4953000"/>
          <p14:tracePt t="89422" x="3476625" y="5038725"/>
          <p14:tracePt t="89440" x="3409950" y="5146675"/>
          <p14:tracePt t="89455" x="3333750" y="5280025"/>
          <p14:tracePt t="89472" x="3295650" y="5384800"/>
          <p14:tracePt t="89489" x="3289300" y="5480050"/>
          <p14:tracePt t="89506" x="3314700" y="5562600"/>
          <p14:tracePt t="89524" x="3444875" y="5683250"/>
          <p14:tracePt t="89539" x="3482975" y="5711825"/>
          <p14:tracePt t="89556" x="3584575" y="5759450"/>
          <p14:tracePt t="89575" x="3708400" y="5781675"/>
          <p14:tracePt t="89591" x="3810000" y="5753100"/>
          <p14:tracePt t="89605" x="3898900" y="5673725"/>
          <p14:tracePt t="89622" x="3981450" y="5549900"/>
          <p14:tracePt t="89639" x="4032250" y="5426075"/>
          <p14:tracePt t="89655" x="4064000" y="5314950"/>
          <p14:tracePt t="89672" x="4076700" y="5235575"/>
          <p14:tracePt t="89688" x="4076700" y="5149850"/>
          <p14:tracePt t="89705" x="4076700" y="5102225"/>
          <p14:tracePt t="89722" x="4070350" y="5048250"/>
          <p14:tracePt t="89739" x="4060825" y="5038725"/>
          <p14:tracePt t="89755" x="4057650" y="5026025"/>
          <p14:tracePt t="89773" x="4048125" y="5010150"/>
          <p14:tracePt t="89789" x="4029075" y="4987925"/>
          <p14:tracePt t="89805" x="4006850" y="4946650"/>
          <p14:tracePt t="89824" x="3981450" y="4911725"/>
          <p14:tracePt t="89839" x="3965575" y="4883150"/>
          <p14:tracePt t="89855" x="3956050" y="4873625"/>
          <p14:tracePt t="89874" x="3949700" y="4867275"/>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extLst mod="1">
    <p:ext uri="{3A86A75C-4F4B-4683-9AE1-C65F6400EC91}">
      <p14:laserTraceLst xmlns:p14="http://schemas.microsoft.com/office/powerpoint/2010/main">
        <p14:tracePtLst>
          <p14:tracePt t="27082" x="3930650" y="4864100"/>
          <p14:tracePt t="27090" x="3924300" y="4864100"/>
          <p14:tracePt t="27101" x="3921125" y="4864100"/>
          <p14:tracePt t="27118" x="3914775" y="4864100"/>
          <p14:tracePt t="27134" x="3908425" y="4864100"/>
          <p14:tracePt t="27152" x="3873500" y="4851400"/>
          <p14:tracePt t="27155" x="3835400" y="4829175"/>
          <p14:tracePt t="27167" x="3778250" y="4797425"/>
          <p14:tracePt t="27185" x="3632200" y="4711700"/>
          <p14:tracePt t="27201" x="3346450" y="4603750"/>
          <p14:tracePt t="27218" x="3057525" y="4508500"/>
          <p14:tracePt t="27235" x="2724150" y="4441825"/>
          <p14:tracePt t="27251" x="2454275" y="4410075"/>
          <p14:tracePt t="27268" x="2305050" y="4410075"/>
          <p14:tracePt t="27284" x="2178050" y="4403725"/>
          <p14:tracePt t="27302" x="2051050" y="4406900"/>
          <p14:tracePt t="27319" x="1898650" y="4432300"/>
          <p14:tracePt t="27335" x="1714500" y="4486275"/>
          <p14:tracePt t="27352" x="1393825" y="4629150"/>
          <p14:tracePt t="27368" x="1130300" y="4752975"/>
          <p14:tracePt t="27385" x="923925" y="4879975"/>
          <p14:tracePt t="27401" x="787400" y="5000625"/>
          <p14:tracePt t="27418" x="657225" y="5121275"/>
          <p14:tracePt t="27434" x="527050" y="5260975"/>
          <p14:tracePt t="27451" x="368300" y="5394325"/>
          <p14:tracePt t="27467" x="117475" y="5537200"/>
          <p14:tracePt t="27484" x="0" y="5670550"/>
          <p14:tracePt t="27501" x="0" y="5734050"/>
          <p14:tracePt t="27517" x="0" y="5756275"/>
          <p14:tracePt t="27591" x="15875" y="5756275"/>
          <p14:tracePt t="27598" x="38100" y="5756275"/>
          <p14:tracePt t="27606" x="73025" y="5753100"/>
          <p14:tracePt t="27617" x="117475" y="5737225"/>
          <p14:tracePt t="27636" x="222250" y="5673725"/>
          <p14:tracePt t="27651" x="349250" y="5572125"/>
          <p14:tracePt t="27655" x="390525" y="5521325"/>
          <p14:tracePt t="27668" x="441325" y="5464175"/>
          <p14:tracePt t="27684" x="549275" y="5372100"/>
          <p14:tracePt t="27701" x="650875" y="5264150"/>
          <p14:tracePt t="27717" x="815975" y="5124450"/>
          <p14:tracePt t="27736" x="892175" y="5054600"/>
          <p14:tracePt t="27751" x="942975" y="5006975"/>
          <p14:tracePt t="27767" x="958850" y="4975225"/>
          <p14:tracePt t="27784" x="971550" y="4943475"/>
          <p14:tracePt t="27802" x="971550" y="4914900"/>
          <p14:tracePt t="27818" x="955675" y="4886325"/>
          <p14:tracePt t="27835" x="911225" y="4870450"/>
          <p14:tracePt t="27851" x="885825" y="4870450"/>
          <p14:tracePt t="27868" x="841375" y="4905375"/>
          <p14:tracePt t="27884" x="784225" y="5003800"/>
          <p14:tracePt t="27901" x="755650" y="5086350"/>
          <p14:tracePt t="27917" x="723900" y="5187950"/>
          <p14:tracePt t="27934" x="708025" y="5308600"/>
          <p14:tracePt t="27953" x="701675" y="5416550"/>
          <p14:tracePt t="27967" x="701675" y="5511800"/>
          <p14:tracePt t="27984" x="720725" y="5600700"/>
          <p14:tracePt t="28001" x="768350" y="5724525"/>
          <p14:tracePt t="28018" x="844550" y="5842000"/>
          <p14:tracePt t="28034" x="933450" y="5930900"/>
          <p14:tracePt t="28051" x="1079500" y="5978525"/>
          <p14:tracePt t="28068" x="1177925" y="5984875"/>
          <p14:tracePt t="28084" x="1295400" y="5984875"/>
          <p14:tracePt t="28101" x="1384300" y="5965825"/>
          <p14:tracePt t="28118" x="1479550" y="5911850"/>
          <p14:tracePt t="28135" x="1571625" y="5810250"/>
          <p14:tracePt t="28152" x="1682750" y="5683250"/>
          <p14:tracePt t="28155" x="1724025" y="5626100"/>
          <p14:tracePt t="28167" x="1755775" y="5565775"/>
          <p14:tracePt t="28184" x="1819275" y="5407025"/>
          <p14:tracePt t="28203" x="1819275" y="5321300"/>
          <p14:tracePt t="28219" x="1819275" y="5235575"/>
          <p14:tracePt t="28235" x="1816100" y="5178425"/>
          <p14:tracePt t="28251" x="1797050" y="5127625"/>
          <p14:tracePt t="28268" x="1774825" y="5092700"/>
          <p14:tracePt t="28284" x="1749425" y="5070475"/>
          <p14:tracePt t="28301" x="1730375" y="5064125"/>
          <p14:tracePt t="28318" x="1701800" y="5057775"/>
          <p14:tracePt t="28335" x="1666875" y="5051425"/>
          <p14:tracePt t="28351" x="1641475" y="5048250"/>
          <p14:tracePt t="28367" x="1581150" y="5041900"/>
          <p14:tracePt t="28384" x="1527175" y="5041900"/>
          <p14:tracePt t="28401" x="1470025" y="5045075"/>
          <p14:tracePt t="28417" x="1393825" y="5057775"/>
          <p14:tracePt t="28434" x="1336675" y="5064125"/>
          <p14:tracePt t="28451" x="1289050" y="5064125"/>
          <p14:tracePt t="28467" x="1247775" y="5070475"/>
          <p14:tracePt t="28484" x="1212850" y="5070475"/>
          <p14:tracePt t="28502" x="1200150" y="5076825"/>
          <p14:tracePt t="28518" x="1177925" y="5076825"/>
          <p14:tracePt t="28534" x="1158875" y="5086350"/>
          <p14:tracePt t="28551" x="1123950" y="5114925"/>
          <p14:tracePt t="28567" x="1085850" y="5168900"/>
          <p14:tracePt t="28584" x="1057275" y="5229225"/>
          <p14:tracePt t="28601" x="1025525" y="5330825"/>
          <p14:tracePt t="28619" x="1019175" y="5448300"/>
          <p14:tracePt t="28634" x="1019175" y="5578475"/>
          <p14:tracePt t="28651" x="1038225" y="5708650"/>
          <p14:tracePt t="28670" x="1158875" y="5911850"/>
          <p14:tracePt t="28684" x="1238250" y="5981700"/>
          <p14:tracePt t="28701" x="1536700" y="6191250"/>
          <p14:tracePt t="28718" x="1860550" y="6343650"/>
          <p14:tracePt t="28734" x="2149475" y="6438900"/>
          <p14:tracePt t="28751" x="2339975" y="6473825"/>
          <p14:tracePt t="28768" x="2489200" y="6483350"/>
          <p14:tracePt t="28784" x="2616200" y="6483350"/>
          <p14:tracePt t="28801" x="2679700" y="6451600"/>
          <p14:tracePt t="28818" x="2720975" y="6403975"/>
          <p14:tracePt t="28836" x="2765425" y="6324600"/>
          <p14:tracePt t="28851" x="2778125" y="6299200"/>
          <p14:tracePt t="28868" x="2806700" y="6213475"/>
          <p14:tracePt t="28884" x="2806700" y="6178550"/>
          <p14:tracePt t="28901" x="2800350" y="6159500"/>
          <p14:tracePt t="28918" x="2787650" y="6130925"/>
          <p14:tracePt t="28934" x="2778125" y="6115050"/>
          <p14:tracePt t="28951" x="2762250" y="6096000"/>
          <p14:tracePt t="28967" x="2733675" y="6064250"/>
          <p14:tracePt t="28986" x="2711450" y="6054725"/>
          <p14:tracePt t="29001" x="2682875" y="6048375"/>
          <p14:tracePt t="29018" x="2657475" y="6048375"/>
          <p14:tracePt t="29034" x="2568575" y="6048375"/>
          <p14:tracePt t="29051" x="2517775" y="6070600"/>
          <p14:tracePt t="29069" x="2463800" y="6111875"/>
          <p14:tracePt t="29084" x="2384425" y="6181725"/>
          <p14:tracePt t="29101" x="2333625" y="6248400"/>
          <p14:tracePt t="29118" x="2286000" y="6296025"/>
          <p14:tracePt t="29134" x="2257425" y="6324600"/>
          <p14:tracePt t="29152" x="2244725" y="6346825"/>
          <p14:tracePt t="29154" x="2241550" y="6353175"/>
          <p14:tracePt t="29167" x="2235200" y="6362700"/>
          <p14:tracePt t="29185" x="2222500" y="6381750"/>
          <p14:tracePt t="29201" x="2206625" y="6397625"/>
          <p14:tracePt t="29217" x="2152650" y="6429375"/>
          <p14:tracePt t="29234" x="2101850" y="6448425"/>
          <p14:tracePt t="29251" x="2057400" y="6470650"/>
          <p14:tracePt t="29268" x="1997075" y="6499225"/>
          <p14:tracePt t="29286" x="1952625" y="6518275"/>
          <p14:tracePt t="29301" x="1927225" y="6527800"/>
          <p14:tracePt t="29317" x="1911350" y="6527800"/>
          <p14:tracePt t="29336" x="1905000" y="6527800"/>
          <p14:tracePt t="29384" x="1901825" y="6527800"/>
          <p14:tracePt t="29400" x="1892300" y="6521450"/>
          <p14:tracePt t="29409" x="1873250" y="6508750"/>
          <p14:tracePt t="29418" x="1857375" y="6489700"/>
          <p14:tracePt t="29434" x="1797050" y="6423025"/>
          <p14:tracePt t="29452" x="1755775" y="6378575"/>
          <p14:tracePt t="29469" x="1733550" y="6356350"/>
          <p14:tracePt t="29484" x="1730375" y="6350000"/>
          <p14:tracePt t="29502" x="1730375" y="6337300"/>
          <p14:tracePt t="29518" x="1730375" y="6315075"/>
          <p14:tracePt t="29535" x="1752600" y="6273800"/>
          <p14:tracePt t="29551" x="1844675" y="6169025"/>
          <p14:tracePt t="29568" x="2000250" y="6073775"/>
          <p14:tracePt t="29585" x="2206625" y="6000750"/>
          <p14:tracePt t="29601" x="2444750" y="5962650"/>
          <p14:tracePt t="29618" x="2679700" y="5918200"/>
          <p14:tracePt t="29634" x="2873375" y="5880100"/>
          <p14:tracePt t="29651" x="3041650" y="5854700"/>
          <p14:tracePt t="29654" x="3098800" y="5848350"/>
          <p14:tracePt t="29668" x="3152775" y="5848350"/>
          <p14:tracePt t="29685" x="3194050" y="5848350"/>
          <p14:tracePt t="29701" x="3197225" y="5848350"/>
          <p14:tracePt t="29717" x="3197225" y="5854700"/>
          <p14:tracePt t="29734" x="3181350" y="5876925"/>
          <p14:tracePt t="29751" x="3165475" y="5886450"/>
          <p14:tracePt t="29768" x="3155950" y="5889625"/>
          <p14:tracePt t="29785" x="3152775" y="5895975"/>
          <p14:tracePt t="29801" x="3143250" y="5895975"/>
          <p14:tracePt t="29818" x="3140075" y="5895975"/>
          <p14:tracePt t="29834" x="3133725" y="5895975"/>
          <p14:tracePt t="29851" x="3130550" y="5889625"/>
          <p14:tracePt t="29869" x="3130550" y="5851525"/>
          <p14:tracePt t="29884" x="3133725" y="5803900"/>
          <p14:tracePt t="29901" x="3175000" y="5661025"/>
          <p14:tracePt t="29918" x="3241675" y="5527675"/>
          <p14:tracePt t="29935" x="3336925" y="5372100"/>
          <p14:tracePt t="29951" x="3441700" y="5222875"/>
          <p14:tracePt t="29968" x="3511550" y="5137150"/>
          <p14:tracePt t="29984" x="3536950" y="5105400"/>
          <p14:tracePt t="30001" x="3543300" y="5092700"/>
          <p14:tracePt t="30018" x="3546475" y="5089525"/>
          <p14:tracePt t="30368" x="3530600" y="5089525"/>
          <p14:tracePt t="30378" x="3511550" y="5083175"/>
          <p14:tracePt t="30384" x="3495675" y="5083175"/>
          <p14:tracePt t="30401" x="3448050" y="5083175"/>
          <p14:tracePt t="30418" x="3406775" y="5083175"/>
          <p14:tracePt t="30434" x="3365500" y="5076825"/>
          <p14:tracePt t="30451" x="3330575" y="5076825"/>
          <p14:tracePt t="30467" x="3298825" y="5076825"/>
          <p14:tracePt t="30485" x="3257550" y="5080000"/>
          <p14:tracePt t="30503" x="3194050" y="5130800"/>
          <p14:tracePt t="30519" x="3152775" y="5178425"/>
          <p14:tracePt t="30534" x="3121025" y="5229225"/>
          <p14:tracePt t="30551" x="3076575" y="5305425"/>
          <p14:tracePt t="30568" x="3048000" y="5356225"/>
          <p14:tracePt t="30584" x="3013075" y="5429250"/>
          <p14:tracePt t="30601" x="2990850" y="5511800"/>
          <p14:tracePt t="30618" x="2974975" y="5600700"/>
          <p14:tracePt t="30634" x="2974975" y="5695950"/>
          <p14:tracePt t="30653" x="3006725" y="5781675"/>
          <p14:tracePt t="30668" x="3038475" y="5819775"/>
          <p14:tracePt t="30685" x="3168650" y="5949950"/>
          <p14:tracePt t="30701" x="3282950" y="6016625"/>
          <p14:tracePt t="30720" x="3406775" y="6064250"/>
          <p14:tracePt t="30734" x="3559175" y="6105525"/>
          <p14:tracePt t="30751" x="3708400" y="6130925"/>
          <p14:tracePt t="30768" x="3889375" y="6130925"/>
          <p14:tracePt t="30785" x="4051300" y="6102350"/>
          <p14:tracePt t="30801" x="4225925" y="6022975"/>
          <p14:tracePt t="30818" x="4400550" y="5876925"/>
          <p14:tracePt t="30836" x="4587875" y="5575300"/>
          <p14:tracePt t="30851" x="4622800" y="5480050"/>
          <p14:tracePt t="30868" x="4625975" y="5241925"/>
          <p14:tracePt t="30885" x="4549775" y="5108575"/>
          <p14:tracePt t="30901" x="4410075" y="4994275"/>
          <p14:tracePt t="30918" x="4184650" y="4867275"/>
          <p14:tracePt t="30935" x="3952875" y="4781550"/>
          <p14:tracePt t="30951" x="3759200" y="4746625"/>
          <p14:tracePt t="30968" x="3619500" y="4727575"/>
          <p14:tracePt t="30985" x="3521075" y="4711700"/>
          <p14:tracePt t="31002" x="3435350" y="4711700"/>
          <p14:tracePt t="31018" x="3419475" y="4711700"/>
          <p14:tracePt t="31035" x="3359150" y="4733925"/>
          <p14:tracePt t="31053" x="3317875" y="4749800"/>
          <p14:tracePt t="31068" x="3289300" y="4762500"/>
          <p14:tracePt t="31085" x="3273425" y="4775200"/>
          <p14:tracePt t="31101" x="3263900" y="4784725"/>
          <p14:tracePt t="31118" x="3260725" y="4787900"/>
          <p14:tracePt t="31134" x="3251200" y="4797425"/>
          <p14:tracePt t="31151" x="3244850" y="4822825"/>
          <p14:tracePt t="31154" x="3232150" y="4848225"/>
          <p14:tracePt t="31168" x="3225800" y="4873625"/>
          <p14:tracePt t="31185" x="3213100" y="4933950"/>
          <p14:tracePt t="31201" x="3213100" y="4997450"/>
          <p14:tracePt t="31220" x="3213100" y="5038725"/>
          <p14:tracePt t="31234" x="3228975" y="5086350"/>
          <p14:tracePt t="31251" x="3241675" y="5137150"/>
          <p14:tracePt t="31268" x="3260725" y="5178425"/>
          <p14:tracePt t="31284" x="3282950" y="5191125"/>
          <p14:tracePt t="31301" x="3311525" y="5200650"/>
          <p14:tracePt t="31318" x="3387725" y="5216525"/>
          <p14:tracePt t="31336" x="3635375" y="5248275"/>
          <p14:tracePt t="31352" x="3721100" y="5257800"/>
          <p14:tracePt t="31368" x="3911600" y="5267325"/>
          <p14:tracePt t="31384" x="3962400" y="5264150"/>
          <p14:tracePt t="31401" x="3978275" y="5257800"/>
          <p14:tracePt t="31418" x="3990975" y="5245100"/>
          <p14:tracePt t="31434" x="4003675" y="5222875"/>
          <p14:tracePt t="31451" x="4013200" y="5200650"/>
          <p14:tracePt t="31468" x="4025900" y="5165725"/>
          <p14:tracePt t="31484" x="4025900" y="5137150"/>
          <p14:tracePt t="31501" x="4025900" y="5130800"/>
          <p14:tracePt t="31518" x="4019550" y="5111750"/>
          <p14:tracePt t="31534" x="4006850" y="5102225"/>
          <p14:tracePt t="31551" x="3997325" y="5092700"/>
          <p14:tracePt t="31568" x="3975100" y="5086350"/>
          <p14:tracePt t="31584" x="3968750" y="5086350"/>
          <p14:tracePt t="31601" x="3952875" y="5086350"/>
          <p14:tracePt t="31618" x="3940175" y="5086350"/>
          <p14:tracePt t="31634" x="3924300" y="5086350"/>
          <p14:tracePt t="31651" x="3911600" y="5086350"/>
          <p14:tracePt t="31654" x="3905250" y="5086350"/>
          <p14:tracePt t="31668" x="3902075" y="5086350"/>
          <p14:tracePt t="31686" x="3876675" y="5086350"/>
          <p14:tracePt t="31701" x="3857625" y="5092700"/>
          <p14:tracePt t="31718" x="3835400" y="5099050"/>
          <p14:tracePt t="31737" x="3813175" y="5111750"/>
          <p14:tracePt t="31754" x="3794125" y="5114925"/>
          <p14:tracePt t="31770" x="3771900" y="5127625"/>
          <p14:tracePt t="31786" x="3749675" y="5130800"/>
          <p14:tracePt t="31802" x="3743325" y="5137150"/>
          <p14:tracePt t="31818" x="3736975" y="5137150"/>
          <p14:tracePt t="31851" x="3724275" y="5140325"/>
          <p14:tracePt t="31868" x="3714750" y="5146675"/>
          <p14:tracePt t="31885" x="3705225" y="5149850"/>
          <p14:tracePt t="31901" x="3698875" y="5156200"/>
          <p14:tracePt t="31918" x="3695700" y="5156200"/>
          <p14:tracePt t="31935" x="3686175" y="5159375"/>
          <p14:tracePt t="31951" x="3676650" y="5175250"/>
          <p14:tracePt t="31968" x="3654425" y="5184775"/>
          <p14:tracePt t="31986" x="3616325" y="5213350"/>
          <p14:tracePt t="32002" x="3584575" y="5235575"/>
          <p14:tracePt t="32018" x="3562350" y="5257800"/>
          <p14:tracePt t="32035" x="3546475" y="5280025"/>
          <p14:tracePt t="32051" x="3536950" y="5295900"/>
          <p14:tracePt t="32068" x="3527425" y="5324475"/>
          <p14:tracePt t="32085" x="3527425" y="5349875"/>
          <p14:tracePt t="32101" x="3527425" y="5384800"/>
          <p14:tracePt t="32118" x="3527425" y="5413375"/>
          <p14:tracePt t="32134" x="3527425" y="5438775"/>
          <p14:tracePt t="32151" x="3533775" y="5461000"/>
          <p14:tracePt t="32154" x="3540125" y="5470525"/>
          <p14:tracePt t="32168" x="3549650" y="5476875"/>
          <p14:tracePt t="32184" x="3581400" y="5514975"/>
          <p14:tracePt t="32203" x="3641725" y="5559425"/>
          <p14:tracePt t="32218" x="3679825" y="5575300"/>
          <p14:tracePt t="32235" x="3714750" y="5588000"/>
          <p14:tracePt t="32254" x="3778250" y="5594350"/>
          <p14:tracePt t="32270" x="3863975" y="5594350"/>
          <p14:tracePt t="32285" x="3930650" y="5591175"/>
          <p14:tracePt t="32301" x="3984625" y="5562600"/>
          <p14:tracePt t="32318" x="4016375" y="5521325"/>
          <p14:tracePt t="32334" x="4051300" y="5467350"/>
          <p14:tracePt t="32351" x="4102100" y="5346700"/>
          <p14:tracePt t="32368" x="4108450" y="5280025"/>
          <p14:tracePt t="32384" x="4105275" y="5222875"/>
          <p14:tracePt t="32401" x="4073525" y="5168900"/>
          <p14:tracePt t="32418" x="4029075" y="5137150"/>
          <p14:tracePt t="32434" x="3994150" y="5121275"/>
          <p14:tracePt t="32451" x="3943350" y="5102225"/>
          <p14:tracePt t="32468" x="3895725" y="5095875"/>
          <p14:tracePt t="32484" x="3860800" y="5083175"/>
          <p14:tracePt t="32503" x="3803650" y="5083175"/>
          <p14:tracePt t="32518" x="3762375" y="5083175"/>
          <p14:tracePt t="32534" x="3721100" y="5086350"/>
          <p14:tracePt t="32553" x="3686175" y="5099050"/>
          <p14:tracePt t="32568" x="3644900" y="5111750"/>
          <p14:tracePt t="32585" x="3616325" y="5127625"/>
          <p14:tracePt t="32601" x="3594100" y="5137150"/>
          <p14:tracePt t="32618" x="3578225" y="5159375"/>
          <p14:tracePt t="32635" x="3562350" y="5168900"/>
          <p14:tracePt t="32652" x="3559175" y="5178425"/>
          <p14:tracePt t="32701" x="3559175" y="5184775"/>
          <p14:tracePt t="32724" x="3552825" y="5184775"/>
          <p14:tracePt t="48854" x="3536950" y="5184775"/>
          <p14:tracePt t="48863" x="3514725" y="5181600"/>
          <p14:tracePt t="48870" x="3470275" y="5181600"/>
          <p14:tracePt t="48885" x="3413125" y="5159375"/>
          <p14:tracePt t="48902" x="3416300" y="5124450"/>
          <p14:tracePt t="48919" x="3479800" y="4953000"/>
          <p14:tracePt t="48936" x="3632200" y="4552950"/>
          <p14:tracePt t="48952" x="3717925" y="4152900"/>
          <p14:tracePt t="48970" x="3711575" y="3940175"/>
          <p14:tracePt t="48985" x="3654425" y="3816350"/>
          <p14:tracePt t="49002" x="3603625" y="3749675"/>
          <p14:tracePt t="49019" x="3590925" y="3714750"/>
          <p14:tracePt t="49036" x="3597275" y="3683000"/>
          <p14:tracePt t="49052" x="3606800" y="3670300"/>
          <p14:tracePt t="49069" x="3609975" y="3663950"/>
          <p14:tracePt t="49086" x="3609975" y="3660775"/>
          <p14:tracePt t="49102" x="3616325" y="3654425"/>
          <p14:tracePt t="49135" x="3619500" y="3641725"/>
          <p14:tracePt t="49152" x="3632200" y="3613150"/>
          <p14:tracePt t="49169" x="3644900" y="3546475"/>
          <p14:tracePt t="49185" x="3654425" y="3375025"/>
          <p14:tracePt t="49204" x="3654425" y="3194050"/>
          <p14:tracePt t="49219" x="3638550" y="3044825"/>
          <p14:tracePt t="49235" x="3603625" y="2952750"/>
          <p14:tracePt t="49252" x="3549650" y="2876550"/>
          <p14:tracePt t="49269" x="3514725" y="2822575"/>
          <p14:tracePt t="49286" x="3492500" y="2794000"/>
          <p14:tracePt t="49302" x="3482975" y="2784475"/>
          <p14:tracePt t="49319" x="3460750" y="2762250"/>
          <p14:tracePt t="49335" x="3438525" y="2720975"/>
          <p14:tracePt t="49353" x="3400425" y="2689225"/>
          <p14:tracePt t="49370" x="3295650" y="2663825"/>
          <p14:tracePt t="49385" x="3222625" y="2695575"/>
          <p14:tracePt t="49402" x="3159125" y="2800350"/>
          <p14:tracePt t="49419" x="3121025" y="2895600"/>
          <p14:tracePt t="49437" x="3121025" y="2971800"/>
          <p14:tracePt t="49452" x="3159125" y="3025775"/>
          <p14:tracePt t="49470" x="3244850" y="3089275"/>
          <p14:tracePt t="49486" x="3375025" y="3105150"/>
          <p14:tracePt t="49503" x="3533775" y="3082925"/>
          <p14:tracePt t="49520" x="3825875" y="2927350"/>
          <p14:tracePt t="49537" x="4035425" y="2759075"/>
          <p14:tracePt t="49552" x="4206875" y="2593975"/>
          <p14:tracePt t="49569" x="4305300" y="2435225"/>
          <p14:tracePt t="49586" x="4337050" y="2324100"/>
          <p14:tracePt t="49602" x="4343400" y="2257425"/>
          <p14:tracePt t="49619" x="4333875" y="2216150"/>
          <p14:tracePt t="49635" x="4318000" y="2200275"/>
          <p14:tracePt t="49652" x="4305300" y="2190750"/>
          <p14:tracePt t="49655" x="4279900" y="2184400"/>
          <p14:tracePt t="49671" x="4203700" y="2178050"/>
          <p14:tracePt t="49686" x="4149725" y="2178050"/>
          <p14:tracePt t="49702" x="3943350" y="2216150"/>
          <p14:tracePt t="49719" x="3797300" y="2311400"/>
          <p14:tracePt t="49736" x="3717925" y="2387600"/>
          <p14:tracePt t="49752" x="3667125" y="2501900"/>
          <p14:tracePt t="49769" x="3660775" y="2619375"/>
          <p14:tracePt t="49786" x="3673475" y="2730500"/>
          <p14:tracePt t="49803" x="3717925" y="2803525"/>
          <p14:tracePt t="49819" x="3765550" y="2851150"/>
          <p14:tracePt t="49836" x="3838575" y="2879725"/>
          <p14:tracePt t="49853" x="3914775" y="2879725"/>
          <p14:tracePt t="49869" x="4092575" y="2809875"/>
          <p14:tracePt t="49886" x="4219575" y="2708275"/>
          <p14:tracePt t="49902" x="4333875" y="2568575"/>
          <p14:tracePt t="49919" x="4400550" y="2435225"/>
          <p14:tracePt t="49936" x="4425950" y="2305050"/>
          <p14:tracePt t="49952" x="4425950" y="2206625"/>
          <p14:tracePt t="49969" x="4416425" y="2155825"/>
          <p14:tracePt t="49986" x="4403725" y="2105025"/>
          <p14:tracePt t="50002" x="4387850" y="2082800"/>
          <p14:tracePt t="50019" x="4359275" y="2066925"/>
          <p14:tracePt t="50036" x="4352925" y="2057400"/>
          <p14:tracePt t="50054" x="4330700" y="2054225"/>
          <p14:tracePt t="50069" x="4283075" y="2047875"/>
          <p14:tracePt t="50085" x="4219575" y="2047875"/>
          <p14:tracePt t="50102" x="4162425" y="2051050"/>
          <p14:tracePt t="50119" x="4121150" y="2057400"/>
          <p14:tracePt t="50136" x="4098925" y="2063750"/>
          <p14:tracePt t="50152" x="4095750" y="2066925"/>
          <p14:tracePt t="68004" x="3933825" y="2016125"/>
          <p14:tracePt t="68011" x="3867150" y="2000250"/>
          <p14:tracePt t="68020" x="3851275" y="1993900"/>
          <p14:tracePt t="68147" x="3844925" y="1993900"/>
          <p14:tracePt t="68162" x="3844925" y="1990725"/>
          <p14:tracePt t="68178" x="3844925" y="1984375"/>
          <p14:tracePt t="68185" x="3844925" y="1971675"/>
          <p14:tracePt t="68195" x="3848100" y="1952625"/>
          <p14:tracePt t="68205" x="3848100" y="1930400"/>
          <p14:tracePt t="68220" x="3848100" y="1863725"/>
          <p14:tracePt t="68237" x="3829050" y="1774825"/>
          <p14:tracePt t="68253" x="3787775" y="1720850"/>
          <p14:tracePt t="68272" x="3765550" y="1720850"/>
          <p14:tracePt t="68287" x="3762375" y="1758950"/>
          <p14:tracePt t="68303" x="3771900" y="1838325"/>
          <p14:tracePt t="68320" x="3819525" y="1930400"/>
          <p14:tracePt t="68337" x="3905250" y="2063750"/>
          <p14:tracePt t="68353" x="3949700" y="2146300"/>
          <p14:tracePt t="68370" x="3994150" y="2212975"/>
          <p14:tracePt t="68386" x="4038600" y="2286000"/>
          <p14:tracePt t="68405" x="4060825" y="2308225"/>
          <p14:tracePt t="68420" x="4070350" y="2314575"/>
          <p14:tracePt t="68436" x="4079875" y="2314575"/>
          <p14:tracePt t="68454" x="4117975" y="2298700"/>
          <p14:tracePt t="68471" x="4162425" y="2270125"/>
          <p14:tracePt t="68487" x="4210050" y="2222500"/>
          <p14:tracePt t="68503" x="4279900" y="2143125"/>
          <p14:tracePt t="68520" x="4330700" y="2076450"/>
          <p14:tracePt t="68536" x="4365625" y="2016125"/>
          <p14:tracePt t="68553" x="4378325" y="1971675"/>
          <p14:tracePt t="68570" x="4375150" y="1930400"/>
          <p14:tracePt t="68587" x="4349750" y="1889125"/>
          <p14:tracePt t="68603" x="4292600" y="1822450"/>
          <p14:tracePt t="68620" x="4203700" y="1743075"/>
          <p14:tracePt t="68637" x="4137025" y="1676400"/>
          <p14:tracePt t="68654" x="4067175" y="1600200"/>
          <p14:tracePt t="68655" x="4029075" y="1558925"/>
          <p14:tracePt t="68670" x="3943350" y="1508125"/>
          <p14:tracePt t="68686" x="3810000" y="1447800"/>
          <p14:tracePt t="68703" x="3648075" y="1416050"/>
          <p14:tracePt t="68720" x="3486150" y="1406525"/>
          <p14:tracePt t="68737" x="3298825" y="1406525"/>
          <p14:tracePt t="68755" x="3082925" y="1457325"/>
          <p14:tracePt t="68770" x="2873375" y="1536700"/>
          <p14:tracePt t="68787" x="2692400" y="1654175"/>
          <p14:tracePt t="68803" x="2562225" y="1784350"/>
          <p14:tracePt t="68820" x="2454275" y="1978025"/>
          <p14:tracePt t="68838" x="2422525" y="2108200"/>
          <p14:tracePt t="68853" x="2397125" y="2251075"/>
          <p14:tracePt t="68870" x="2409825" y="2419350"/>
          <p14:tracePt t="68887" x="2473325" y="2616200"/>
          <p14:tracePt t="68905" x="2562225" y="2806700"/>
          <p14:tracePt t="68920" x="2686050" y="2965450"/>
          <p14:tracePt t="68937" x="2835275" y="3086100"/>
          <p14:tracePt t="68956" x="3105150" y="3257550"/>
          <p14:tracePt t="68972" x="3279775" y="3343275"/>
          <p14:tracePt t="68988" x="3444875" y="3413125"/>
          <p14:tracePt t="69003" x="3625850" y="3432175"/>
          <p14:tracePt t="69020" x="3825875" y="3432175"/>
          <p14:tracePt t="69036" x="4025900" y="3416300"/>
          <p14:tracePt t="69053" x="4229100" y="3371850"/>
          <p14:tracePt t="69070" x="4441825" y="3279775"/>
          <p14:tracePt t="69087" x="4632325" y="3162300"/>
          <p14:tracePt t="69103" x="4810125" y="3038475"/>
          <p14:tracePt t="69120" x="4930775" y="2889250"/>
          <p14:tracePt t="69137" x="5010150" y="2733675"/>
          <p14:tracePt t="69153" x="5045075" y="2571750"/>
          <p14:tracePt t="69155" x="5051425" y="2476500"/>
          <p14:tracePt t="69170" x="5038725" y="2327275"/>
          <p14:tracePt t="69187" x="4981575" y="2181225"/>
          <p14:tracePt t="69203" x="4905375" y="2057400"/>
          <p14:tracePt t="69220" x="4813300" y="1939925"/>
          <p14:tracePt t="69237" x="4695825" y="1838325"/>
          <p14:tracePt t="69253" x="4578350" y="1765300"/>
          <p14:tracePt t="69270" x="4441825" y="1679575"/>
          <p14:tracePt t="69287" x="4308475" y="1619250"/>
          <p14:tracePt t="69303" x="4175125" y="1577975"/>
          <p14:tracePt t="69320" x="4000500" y="1546225"/>
          <p14:tracePt t="69337" x="3902075" y="1530350"/>
          <p14:tracePt t="69353" x="3816350" y="1530350"/>
          <p14:tracePt t="69370" x="3730625" y="1530350"/>
          <p14:tracePt t="69387" x="3638550" y="1549400"/>
          <p14:tracePt t="69403" x="3549650" y="1565275"/>
          <p14:tracePt t="69420" x="3448050" y="1606550"/>
          <p14:tracePt t="69437" x="3362325" y="1660525"/>
          <p14:tracePt t="69456" x="3219450" y="1746250"/>
          <p14:tracePt t="69473" x="3162300" y="1797050"/>
          <p14:tracePt t="69488" x="3114675" y="1844675"/>
          <p14:tracePt t="69503" x="3070225" y="1908175"/>
          <p14:tracePt t="69520" x="3044825" y="1958975"/>
          <p14:tracePt t="69537" x="3032125" y="2028825"/>
          <p14:tracePt t="69553" x="3025775" y="2095500"/>
          <p14:tracePt t="69570" x="3025775" y="2181225"/>
          <p14:tracePt t="69587" x="3051175" y="2273300"/>
          <p14:tracePt t="69603" x="3108325" y="2387600"/>
          <p14:tracePt t="69620" x="3181350" y="2486025"/>
          <p14:tracePt t="69637" x="3263900" y="2581275"/>
          <p14:tracePt t="69654" x="3340100" y="2644775"/>
          <p14:tracePt t="69656" x="3378200" y="2682875"/>
          <p14:tracePt t="69670" x="3435350" y="2730500"/>
          <p14:tracePt t="69687" x="3498850" y="2768600"/>
          <p14:tracePt t="69704" x="3562350" y="2803525"/>
          <p14:tracePt t="69720" x="3641725" y="2816225"/>
          <p14:tracePt t="69737" x="3730625" y="2838450"/>
          <p14:tracePt t="69755" x="3838575" y="2847975"/>
          <p14:tracePt t="69770" x="3946525" y="2847975"/>
          <p14:tracePt t="69787" x="4048125" y="2828925"/>
          <p14:tracePt t="69804" x="4130675" y="2781300"/>
          <p14:tracePt t="69820" x="4295775" y="2667000"/>
          <p14:tracePt t="69839" x="4416425" y="2546350"/>
          <p14:tracePt t="69853" x="4518025" y="2400300"/>
          <p14:tracePt t="69870" x="4597400" y="2232025"/>
          <p14:tracePt t="69887" x="4616450" y="2082800"/>
          <p14:tracePt t="69905" x="4610100" y="1933575"/>
          <p14:tracePt t="69920" x="4559300" y="1800225"/>
          <p14:tracePt t="69937" x="4511675" y="1708150"/>
          <p14:tracePt t="69955" x="4422775" y="1609725"/>
          <p14:tracePt t="69970" x="4397375" y="1597025"/>
          <p14:tracePt t="69987" x="4343400" y="1565275"/>
          <p14:tracePt t="70003" x="4241800" y="1543050"/>
          <p14:tracePt t="70020" x="4165600" y="1543050"/>
          <p14:tracePt t="70037" x="4067175" y="1543050"/>
          <p14:tracePt t="70053" x="3959225" y="1549400"/>
          <p14:tracePt t="70070" x="3822700" y="1555750"/>
          <p14:tracePt t="70087" x="3679825" y="1581150"/>
          <p14:tracePt t="70103" x="3517900" y="1616075"/>
          <p14:tracePt t="70122" x="3292475" y="1666875"/>
          <p14:tracePt t="70137" x="3225800" y="1682750"/>
          <p14:tracePt t="70154" x="3133725" y="1720850"/>
          <p14:tracePt t="70156" x="3086100" y="1743075"/>
          <p14:tracePt t="70170" x="3000375" y="1806575"/>
          <p14:tracePt t="70187" x="2924175" y="1860550"/>
          <p14:tracePt t="70203" x="2867025" y="1908175"/>
          <p14:tracePt t="70220" x="2832100" y="1971675"/>
          <p14:tracePt t="70237" x="2781300" y="2047875"/>
          <p14:tracePt t="70253" x="2733675" y="2162175"/>
          <p14:tracePt t="70270" x="2695575" y="2254250"/>
          <p14:tracePt t="70287" x="2670175" y="2362200"/>
          <p14:tracePt t="70303" x="2663825" y="2441575"/>
          <p14:tracePt t="70320" x="2667000" y="2552700"/>
          <p14:tracePt t="70337" x="2686050" y="2622550"/>
          <p14:tracePt t="70353" x="2714625" y="2673350"/>
          <p14:tracePt t="70370" x="2746375" y="2727325"/>
          <p14:tracePt t="70387" x="2797175" y="2794000"/>
          <p14:tracePt t="70404" x="2851150" y="2870200"/>
          <p14:tracePt t="70422" x="2936875" y="2949575"/>
          <p14:tracePt t="70437" x="3025775" y="3028950"/>
          <p14:tracePt t="70453" x="3130550" y="3092450"/>
          <p14:tracePt t="70470" x="3225800" y="3149600"/>
          <p14:tracePt t="70486" x="3397250" y="3222625"/>
          <p14:tracePt t="70503" x="3508375" y="3254375"/>
          <p14:tracePt t="70520" x="3616325" y="3260725"/>
          <p14:tracePt t="70537" x="3724275" y="3270250"/>
          <p14:tracePt t="70553" x="3800475" y="3270250"/>
          <p14:tracePt t="70570" x="3863975" y="3270250"/>
          <p14:tracePt t="70589" x="3921125" y="3267075"/>
          <p14:tracePt t="70603" x="3981450" y="3254375"/>
          <p14:tracePt t="70620" x="4083050" y="3222625"/>
          <p14:tracePt t="70639" x="4244975" y="3124200"/>
          <p14:tracePt t="70653" x="4333875" y="3035300"/>
          <p14:tracePt t="70670" x="4425950" y="2917825"/>
          <p14:tracePt t="70687" x="4492625" y="2803525"/>
          <p14:tracePt t="70703" x="4540250" y="2689225"/>
          <p14:tracePt t="70721" x="4572000" y="2578100"/>
          <p14:tracePt t="70737" x="4578350" y="2470150"/>
          <p14:tracePt t="70753" x="4578350" y="2362200"/>
          <p14:tracePt t="70770" x="4575175" y="2276475"/>
          <p14:tracePt t="70789" x="4537075" y="2130425"/>
          <p14:tracePt t="70804" x="4521200" y="2095500"/>
          <p14:tracePt t="70820" x="4473575" y="1993900"/>
          <p14:tracePt t="70839" x="4425950" y="1946275"/>
          <p14:tracePt t="70855" x="4368800" y="1898650"/>
          <p14:tracePt t="70870" x="4324350" y="1857375"/>
          <p14:tracePt t="70887" x="4260850" y="1831975"/>
          <p14:tracePt t="70904" x="4200525" y="1803400"/>
          <p14:tracePt t="70921" x="4121150" y="1790700"/>
          <p14:tracePt t="70937" x="4032250" y="1765300"/>
          <p14:tracePt t="70954" x="3965575" y="1765300"/>
          <p14:tracePt t="70970" x="3886200" y="1771650"/>
          <p14:tracePt t="70987" x="3790950" y="1803400"/>
          <p14:tracePt t="71003" x="3724275" y="1863725"/>
          <p14:tracePt t="71020" x="3651250" y="1958975"/>
          <p14:tracePt t="71037" x="3584575" y="2085975"/>
          <p14:tracePt t="71054" x="3536950" y="2209800"/>
          <p14:tracePt t="71070" x="3502025" y="2339975"/>
          <p14:tracePt t="71087" x="3495675" y="2470150"/>
          <p14:tracePt t="71105" x="3498850" y="2597150"/>
          <p14:tracePt t="71120" x="3559175" y="2740025"/>
          <p14:tracePt t="71137" x="3654425" y="2879725"/>
          <p14:tracePt t="71155" x="3832225" y="3048000"/>
          <p14:tracePt t="71172" x="3940175" y="3121025"/>
          <p14:tracePt t="71188" x="4051300" y="3171825"/>
          <p14:tracePt t="71204" x="4140200" y="3184525"/>
          <p14:tracePt t="71220" x="4229100" y="3184525"/>
          <p14:tracePt t="71237" x="4308475" y="3165475"/>
          <p14:tracePt t="71253" x="4384675" y="3098800"/>
          <p14:tracePt t="71270" x="4460875" y="2981325"/>
          <p14:tracePt t="71287" x="4546600" y="2835275"/>
          <p14:tracePt t="71304" x="4613275" y="2597150"/>
          <p14:tracePt t="71320" x="4622800" y="2447925"/>
          <p14:tracePt t="71337" x="4606925" y="2295525"/>
          <p14:tracePt t="71353" x="4556125" y="2143125"/>
          <p14:tracePt t="71370" x="4483100" y="2016125"/>
          <p14:tracePt t="71387" x="4413250" y="1939925"/>
          <p14:tracePt t="71403" x="4346575" y="1879600"/>
          <p14:tracePt t="71420" x="4286250" y="1860550"/>
          <p14:tracePt t="71437" x="4225925" y="1854200"/>
          <p14:tracePt t="71454" x="4133850" y="1854200"/>
          <p14:tracePt t="71470" x="3949700" y="1873250"/>
          <p14:tracePt t="71487" x="3883025" y="1898650"/>
          <p14:tracePt t="71503" x="3727450" y="1958975"/>
          <p14:tracePt t="71520" x="3492500" y="2108200"/>
          <p14:tracePt t="71537" x="3352800" y="2228850"/>
          <p14:tracePt t="71553" x="3222625" y="2387600"/>
          <p14:tracePt t="71570" x="3108325" y="2536825"/>
          <p14:tracePt t="71587" x="3048000" y="2689225"/>
          <p14:tracePt t="71603" x="3032125" y="2819400"/>
          <p14:tracePt t="71622" x="3070225" y="3006725"/>
          <p14:tracePt t="71637" x="3111500" y="3063875"/>
          <p14:tracePt t="71654" x="3228975" y="3175000"/>
          <p14:tracePt t="71656" x="3317875" y="3209925"/>
          <p14:tracePt t="71670" x="3517900" y="3244850"/>
          <p14:tracePt t="71690" x="3768725" y="3228975"/>
          <p14:tracePt t="71703" x="3978275" y="3184525"/>
          <p14:tracePt t="71721" x="4168775" y="3095625"/>
          <p14:tracePt t="71738" x="4305300" y="3000375"/>
          <p14:tracePt t="71753" x="4381500" y="2882900"/>
          <p14:tracePt t="71770" x="4413250" y="2771775"/>
          <p14:tracePt t="71787" x="4419600" y="2705100"/>
          <p14:tracePt t="71804" x="4416425" y="2647950"/>
          <p14:tracePt t="71820" x="4375150" y="2552700"/>
          <p14:tracePt t="71837" x="4340225" y="2498725"/>
          <p14:tracePt t="71854" x="4302125" y="2444750"/>
          <p14:tracePt t="71870" x="4241800" y="2387600"/>
          <p14:tracePt t="71887" x="4175125" y="2320925"/>
          <p14:tracePt t="71903" x="4105275" y="2241550"/>
          <p14:tracePt t="71920" x="4016375" y="2155825"/>
          <p14:tracePt t="71937" x="3911600" y="2063750"/>
          <p14:tracePt t="71956" x="3756025" y="1949450"/>
          <p14:tracePt t="71970" x="3698875" y="1924050"/>
          <p14:tracePt t="71987" x="3619500" y="1901825"/>
          <p14:tracePt t="72003" x="3524250" y="1876425"/>
          <p14:tracePt t="72020" x="3473450" y="1863725"/>
          <p14:tracePt t="72037" x="3422650" y="1857375"/>
          <p14:tracePt t="72053" x="3346450" y="1851025"/>
          <p14:tracePt t="72070" x="3282950" y="1851025"/>
          <p14:tracePt t="72087" x="3213100" y="1860550"/>
          <p14:tracePt t="72103" x="3121025" y="1892300"/>
          <p14:tracePt t="72122" x="2952750" y="1965325"/>
          <p14:tracePt t="72137" x="2914650" y="1993900"/>
          <p14:tracePt t="72154" x="2828925" y="2041525"/>
          <p14:tracePt t="72155" x="2800350" y="2060575"/>
          <p14:tracePt t="72171" x="2746375" y="2095500"/>
          <p14:tracePt t="72187" x="2724150" y="2117725"/>
          <p14:tracePt t="72206" x="2701925" y="2146300"/>
          <p14:tracePt t="72220" x="2676525" y="2190750"/>
          <p14:tracePt t="72237" x="2651125" y="2251075"/>
          <p14:tracePt t="72254" x="2619375" y="2333625"/>
          <p14:tracePt t="72272" x="2606675" y="2413000"/>
          <p14:tracePt t="72287" x="2590800" y="2479675"/>
          <p14:tracePt t="72304" x="2584450" y="2559050"/>
          <p14:tracePt t="72320" x="2584450" y="2616200"/>
          <p14:tracePt t="72337" x="2584450" y="2635250"/>
          <p14:tracePt t="72353" x="2590800" y="2644775"/>
          <p14:tracePt t="72370" x="2603500" y="2651125"/>
          <p14:tracePt t="72387" x="2619375" y="2660650"/>
          <p14:tracePt t="72404" x="2660650" y="2670175"/>
          <p14:tracePt t="72420" x="2717800" y="2676525"/>
          <p14:tracePt t="72437" x="2790825" y="2673350"/>
          <p14:tracePt t="72453" x="2873375" y="2651125"/>
          <p14:tracePt t="72470" x="2933700" y="2632075"/>
          <p14:tracePt t="72488" x="3035300" y="2549525"/>
          <p14:tracePt t="72503" x="3101975" y="2435225"/>
          <p14:tracePt t="72520" x="3168650" y="2289175"/>
          <p14:tracePt t="72537" x="3213100" y="2127250"/>
          <p14:tracePt t="72553" x="3228975" y="1965325"/>
          <p14:tracePt t="72570" x="3228975" y="1860550"/>
          <p14:tracePt t="72587" x="3225800" y="1781175"/>
          <p14:tracePt t="72605" x="3206750" y="1730375"/>
          <p14:tracePt t="72620" x="3187700" y="1689100"/>
          <p14:tracePt t="72637" x="3165475" y="1660525"/>
          <p14:tracePt t="72654" x="3136900" y="1628775"/>
          <p14:tracePt t="72656" x="3124200" y="1625600"/>
          <p14:tracePt t="72670" x="3086100" y="1593850"/>
          <p14:tracePt t="72687" x="3041650" y="1562100"/>
          <p14:tracePt t="72704" x="2987675" y="1530350"/>
          <p14:tracePt t="72721" x="2927350" y="1501775"/>
          <p14:tracePt t="72737" x="2860675" y="1495425"/>
          <p14:tracePt t="72754" x="2803525" y="1495425"/>
          <p14:tracePt t="72770" x="2755900" y="1498600"/>
          <p14:tracePt t="72789" x="2673350" y="1552575"/>
          <p14:tracePt t="72804" x="2654300" y="1581150"/>
          <p14:tracePt t="72821" x="2593975" y="1698625"/>
          <p14:tracePt t="72837" x="2562225" y="1822450"/>
          <p14:tracePt t="72854" x="2552700" y="1949450"/>
          <p14:tracePt t="72870" x="2559050" y="2098675"/>
          <p14:tracePt t="72887" x="2584450" y="2260600"/>
          <p14:tracePt t="72903" x="2632075" y="2393950"/>
          <p14:tracePt t="72920" x="2654300" y="2463800"/>
          <p14:tracePt t="72937" x="2701925" y="2549525"/>
          <p14:tracePt t="72954" x="2762250" y="2635250"/>
          <p14:tracePt t="72971" x="2844800" y="2730500"/>
          <p14:tracePt t="72987" x="2965450" y="2806700"/>
          <p14:tracePt t="73005" x="3009900" y="2825750"/>
          <p14:tracePt t="73020" x="3076575" y="2841625"/>
          <p14:tracePt t="73037" x="3143250" y="2841625"/>
          <p14:tracePt t="73053" x="3190875" y="2838450"/>
          <p14:tracePt t="73070" x="3263900" y="2809875"/>
          <p14:tracePt t="73087" x="3346450" y="2771775"/>
          <p14:tracePt t="73104" x="3441700" y="2698750"/>
          <p14:tracePt t="73120" x="3511550" y="2622550"/>
          <p14:tracePt t="73137" x="3549650" y="2574925"/>
          <p14:tracePt t="73155" x="3619500" y="2492375"/>
          <p14:tracePt t="73170" x="3660775" y="2435225"/>
          <p14:tracePt t="73187" x="3683000" y="2346325"/>
          <p14:tracePt t="73204" x="3698875" y="2247900"/>
          <p14:tracePt t="73220" x="3708400" y="2108200"/>
          <p14:tracePt t="73237" x="3695700" y="2000250"/>
          <p14:tracePt t="73254" x="3663950" y="1898650"/>
          <p14:tracePt t="73270" x="3632200" y="1806575"/>
          <p14:tracePt t="73287" x="3587750" y="1724025"/>
          <p14:tracePt t="73304" x="3559175" y="1660525"/>
          <p14:tracePt t="73321" x="3527425" y="1597025"/>
          <p14:tracePt t="73337" x="3517900" y="1581150"/>
          <p14:tracePt t="73353" x="3514725" y="1581150"/>
          <p14:tracePt t="73932" x="3508375" y="1574800"/>
          <p14:tracePt t="73940" x="3508375" y="1565275"/>
          <p14:tracePt t="73947" x="3505200" y="1562100"/>
          <p14:tracePt t="73955" x="3502025" y="1558925"/>
          <p14:tracePt t="73970" x="3502025" y="1552575"/>
          <p14:tracePt t="73989" x="3495675" y="1549400"/>
          <p14:tracePt t="74138" x="3492500" y="1555750"/>
          <p14:tracePt t="74195" x="3492500" y="1558925"/>
          <p14:tracePt t="74210" x="3498850" y="1562100"/>
          <p14:tracePt t="74218" x="3502025" y="1562100"/>
          <p14:tracePt t="74225" x="3508375" y="1571625"/>
          <p14:tracePt t="74238" x="3517900" y="1577975"/>
          <p14:tracePt t="74253" x="3527425" y="1584325"/>
          <p14:tracePt t="74270" x="3530600" y="1587500"/>
          <p14:tracePt t="74287" x="3536950" y="1587500"/>
          <p14:tracePt t="74303" x="3565525" y="1590675"/>
          <p14:tracePt t="74320" x="3641725" y="1597025"/>
          <p14:tracePt t="74337" x="3752850" y="1622425"/>
          <p14:tracePt t="74353" x="3870325" y="1622425"/>
          <p14:tracePt t="74370" x="3968750" y="1628775"/>
          <p14:tracePt t="74388" x="4025900" y="1628775"/>
          <p14:tracePt t="74404" x="4044950" y="1628775"/>
          <p14:tracePt t="74420" x="4073525" y="1628775"/>
          <p14:tracePt t="74437" x="4083050" y="1628775"/>
          <p14:tracePt t="74454" x="4133850" y="1625600"/>
          <p14:tracePt t="74470" x="4162425" y="1619250"/>
          <p14:tracePt t="74487" x="4187825" y="1597025"/>
          <p14:tracePt t="74504" x="4194175" y="1587500"/>
          <p14:tracePt t="74520" x="4210050" y="1587500"/>
          <p14:tracePt t="74686" x="4206875" y="1587500"/>
          <p14:tracePt t="74694" x="4203700" y="1587500"/>
          <p14:tracePt t="74704" x="4203700" y="1593850"/>
          <p14:tracePt t="74721" x="4184650" y="1597025"/>
          <p14:tracePt t="74737" x="4178300" y="1597025"/>
          <p14:tracePt t="74753" x="4165600" y="1603375"/>
          <p14:tracePt t="74770" x="4162425" y="1606550"/>
          <p14:tracePt t="74787" x="4168775" y="1606550"/>
          <p14:tracePt t="74804" x="4171950" y="1606550"/>
          <p14:tracePt t="74820" x="4165600" y="1600200"/>
          <p14:tracePt t="74837" x="4165600" y="1581150"/>
          <p14:tracePt t="74854" x="4171950" y="1574800"/>
          <p14:tracePt t="74870" x="4178300" y="1555750"/>
          <p14:tracePt t="74887" x="4181475" y="1543050"/>
          <p14:tracePt t="74904" x="4181475" y="1536700"/>
          <p14:tracePt t="74920" x="4187825" y="1533525"/>
          <p14:tracePt t="74954" x="4191000" y="1533525"/>
          <p14:tracePt t="74970" x="4194175" y="1533525"/>
          <p14:tracePt t="74987" x="4216400" y="1555750"/>
          <p14:tracePt t="75004" x="4238625" y="1584325"/>
          <p14:tracePt t="75020" x="4295775" y="1695450"/>
          <p14:tracePt t="75037" x="4403725" y="1968500"/>
          <p14:tracePt t="75056" x="4600575" y="2514600"/>
          <p14:tracePt t="75070" x="4733925" y="3190875"/>
          <p14:tracePt t="75087" x="4822825" y="3940175"/>
          <p14:tracePt t="75104" x="4851400" y="4508500"/>
          <p14:tracePt t="75123" x="4857750" y="5016500"/>
          <p14:tracePt t="75139" x="4867275" y="5184775"/>
          <p14:tracePt t="75154" x="4879975" y="5254625"/>
          <p14:tracePt t="75171" x="4892675" y="5289550"/>
          <p14:tracePt t="75187" x="4899025" y="5308600"/>
          <p14:tracePt t="75204" x="4905375" y="5330825"/>
          <p14:tracePt t="75221" x="4905375" y="5349875"/>
          <p14:tracePt t="75238" x="4905375" y="5378450"/>
          <p14:tracePt t="75254" x="4905375" y="5381625"/>
          <p14:tracePt t="75336" x="4905375" y="5372100"/>
          <p14:tracePt t="75344" x="4905375" y="5346700"/>
          <p14:tracePt t="75354" x="4905375" y="5330825"/>
          <p14:tracePt t="75370" x="4892675" y="5254625"/>
          <p14:tracePt t="75387" x="4848225" y="5168900"/>
          <p14:tracePt t="75403" x="4791075" y="5127625"/>
          <p14:tracePt t="75423" x="4733925" y="5089525"/>
          <p14:tracePt t="75437" x="4730750" y="5086350"/>
          <p14:tracePt t="75455" x="4721225" y="5080000"/>
          <p14:tracePt t="75471" x="4711700" y="5070475"/>
          <p14:tracePt t="75487" x="4670425" y="5038725"/>
          <p14:tracePt t="75503" x="4619625" y="5013325"/>
          <p14:tracePt t="75520" x="4533900" y="4968875"/>
          <p14:tracePt t="75537" x="4432300" y="4937125"/>
          <p14:tracePt t="75554" x="4330700" y="4905375"/>
          <p14:tracePt t="75570" x="4238625" y="4873625"/>
          <p14:tracePt t="75589" x="4156075" y="4829175"/>
          <p14:tracePt t="75604" x="4064000" y="4791075"/>
          <p14:tracePt t="75620" x="3981450" y="4752975"/>
          <p14:tracePt t="75637" x="3879850" y="4737100"/>
          <p14:tracePt t="75654" x="3762375" y="4737100"/>
          <p14:tracePt t="75670" x="3695700" y="4737100"/>
          <p14:tracePt t="75687" x="3644900" y="4746625"/>
          <p14:tracePt t="75706" x="3594100" y="4765675"/>
          <p14:tracePt t="75720" x="3552825" y="4791075"/>
          <p14:tracePt t="75737" x="3508375" y="4816475"/>
          <p14:tracePt t="75754" x="3463925" y="4854575"/>
          <p14:tracePt t="75770" x="3400425" y="4899025"/>
          <p14:tracePt t="75787" x="3346450" y="4962525"/>
          <p14:tracePt t="75803" x="3257550" y="5076825"/>
          <p14:tracePt t="75820" x="3194050" y="5162550"/>
          <p14:tracePt t="75837" x="3165475" y="5254625"/>
          <p14:tracePt t="75854" x="3133725" y="5346700"/>
          <p14:tracePt t="75870" x="3127375" y="5426075"/>
          <p14:tracePt t="75887" x="3127375" y="5521325"/>
          <p14:tracePt t="75905" x="3130550" y="5619750"/>
          <p14:tracePt t="75920" x="3143250" y="5699125"/>
          <p14:tracePt t="75937" x="3165475" y="5768975"/>
          <p14:tracePt t="75954" x="3187700" y="5829300"/>
          <p14:tracePt t="75973" x="3276600" y="5943600"/>
          <p14:tracePt t="75989" x="3365500" y="6013450"/>
          <p14:tracePt t="76004" x="3448050" y="6061075"/>
          <p14:tracePt t="76020" x="3562350" y="6099175"/>
          <p14:tracePt t="76037" x="3670300" y="6115050"/>
          <p14:tracePt t="76054" x="3778250" y="6124575"/>
          <p14:tracePt t="76072" x="3876675" y="6111875"/>
          <p14:tracePt t="76087" x="3956050" y="6096000"/>
          <p14:tracePt t="76104" x="4044950" y="6083300"/>
          <p14:tracePt t="76120" x="4098925" y="6070600"/>
          <p14:tracePt t="76137" x="4171950" y="6054725"/>
          <p14:tracePt t="76154" x="4295775" y="6042025"/>
          <p14:tracePt t="76170" x="4406900" y="6000750"/>
          <p14:tracePt t="76187" x="4511675" y="5943600"/>
          <p14:tracePt t="76205" x="4616450" y="5870575"/>
          <p14:tracePt t="76221" x="4699000" y="5772150"/>
          <p14:tracePt t="76237" x="4791075" y="5654675"/>
          <p14:tracePt t="76254" x="4867275" y="5521325"/>
          <p14:tracePt t="76270" x="4933950" y="5403850"/>
          <p14:tracePt t="76287" x="4962525" y="5314950"/>
          <p14:tracePt t="76304" x="4968875" y="5235575"/>
          <p14:tracePt t="76320" x="4968875" y="5118100"/>
          <p14:tracePt t="76337" x="4968875" y="5051425"/>
          <p14:tracePt t="76354" x="4953000" y="4981575"/>
          <p14:tracePt t="76370" x="4933950" y="4946650"/>
          <p14:tracePt t="76387" x="4918075" y="4918075"/>
          <p14:tracePt t="76403" x="4902200" y="4895850"/>
          <p14:tracePt t="76420" x="4879975" y="4870450"/>
          <p14:tracePt t="76441" x="4832350" y="4841875"/>
          <p14:tracePt t="76454" x="4813300" y="4832350"/>
          <p14:tracePt t="76470" x="4772025" y="4819650"/>
          <p14:tracePt t="76487" x="4711700" y="4794250"/>
          <p14:tracePt t="76504" x="4670425" y="4778375"/>
          <p14:tracePt t="76520" x="4625975" y="4759325"/>
          <p14:tracePt t="76537" x="4584700" y="4740275"/>
          <p14:tracePt t="76554" x="4514850" y="4727575"/>
          <p14:tracePt t="76570" x="4435475" y="4711700"/>
          <p14:tracePt t="76589" x="4362450" y="4705350"/>
          <p14:tracePt t="76604" x="4276725" y="4699000"/>
          <p14:tracePt t="76621" x="4187825" y="4689475"/>
          <p14:tracePt t="76637" x="4048125" y="4683125"/>
          <p14:tracePt t="76654" x="3981450" y="4683125"/>
          <p14:tracePt t="76671" x="3924300" y="4683125"/>
          <p14:tracePt t="76687" x="3860800" y="4683125"/>
          <p14:tracePt t="76704" x="3775075" y="4683125"/>
          <p14:tracePt t="76723" x="3676650" y="4695825"/>
          <p14:tracePt t="76737" x="3546475" y="4702175"/>
          <p14:tracePt t="76754" x="3397250" y="4737100"/>
          <p14:tracePt t="76771" x="3254375" y="4768850"/>
          <p14:tracePt t="76789" x="3092450" y="4851400"/>
          <p14:tracePt t="76804" x="2997200" y="4914900"/>
          <p14:tracePt t="76820" x="2933700" y="5010150"/>
          <p14:tracePt t="76837" x="2882900" y="5133975"/>
          <p14:tracePt t="76854" x="2841625" y="5286375"/>
          <p14:tracePt t="76871" x="2816225" y="5448300"/>
          <p14:tracePt t="76887" x="2806700" y="5597525"/>
          <p14:tracePt t="76904" x="2822575" y="5715000"/>
          <p14:tracePt t="76921" x="2854325" y="5826125"/>
          <p14:tracePt t="76937" x="2898775" y="5902325"/>
          <p14:tracePt t="76955" x="2968625" y="5994400"/>
          <p14:tracePt t="76970" x="2994025" y="6007100"/>
          <p14:tracePt t="76987" x="3067050" y="6051550"/>
          <p14:tracePt t="77004" x="3124200" y="6064250"/>
          <p14:tracePt t="77020" x="3222625" y="6064250"/>
          <p14:tracePt t="77037" x="3359150" y="6061075"/>
          <p14:tracePt t="77054" x="3521075" y="6035675"/>
          <p14:tracePt t="77071" x="3695700" y="5981700"/>
          <p14:tracePt t="77087" x="3838575" y="5940425"/>
          <p14:tracePt t="77104" x="3990975" y="5899150"/>
          <p14:tracePt t="77122" x="4210050" y="5803900"/>
          <p14:tracePt t="77137" x="4327525" y="5730875"/>
          <p14:tracePt t="77154" x="4419600" y="5613400"/>
          <p14:tracePt t="77170" x="4479925" y="5480050"/>
          <p14:tracePt t="77187" x="4502150" y="5359400"/>
          <p14:tracePt t="77204" x="4511675" y="5260975"/>
          <p14:tracePt t="77221" x="4502150" y="5191125"/>
          <p14:tracePt t="77237" x="4464050" y="5108575"/>
          <p14:tracePt t="77256" x="4368800" y="4975225"/>
          <p14:tracePt t="77270" x="4337050" y="4927600"/>
          <p14:tracePt t="77287" x="4248150" y="4838700"/>
          <p14:tracePt t="77304" x="4102100" y="4733925"/>
          <p14:tracePt t="77320" x="4013200" y="4702175"/>
          <p14:tracePt t="77337" x="3933825" y="4689475"/>
          <p14:tracePt t="77356" x="3844925" y="4679950"/>
          <p14:tracePt t="77370" x="3749675" y="4679950"/>
          <p14:tracePt t="77387" x="3629025" y="4692650"/>
          <p14:tracePt t="77406" x="3517900" y="4724400"/>
          <p14:tracePt t="77420" x="3403600" y="4781550"/>
          <p14:tracePt t="77437" x="3308350" y="4838700"/>
          <p14:tracePt t="77455" x="3219450" y="4927600"/>
          <p14:tracePt t="77471" x="3143250" y="5048250"/>
          <p14:tracePt t="77487" x="3114675" y="5149850"/>
          <p14:tracePt t="77504" x="3089275" y="5241925"/>
          <p14:tracePt t="77520" x="3089275" y="5346700"/>
          <p14:tracePt t="77537" x="3089275" y="5454650"/>
          <p14:tracePt t="77554" x="3089275" y="5549900"/>
          <p14:tracePt t="77570" x="3095625" y="5619750"/>
          <p14:tracePt t="77587" x="3108325" y="5686425"/>
          <p14:tracePt t="77604" x="3127375" y="5730875"/>
          <p14:tracePt t="77621" x="3136900" y="5746750"/>
          <p14:tracePt t="77637" x="3143250" y="5746750"/>
          <p14:tracePt t="77654" x="3146425" y="5749925"/>
          <p14:tracePt t="77670" x="3165475" y="5749925"/>
          <p14:tracePt t="77687" x="3200400" y="5749925"/>
          <p14:tracePt t="77704" x="3263900" y="5749925"/>
          <p14:tracePt t="77720" x="3330575" y="5749925"/>
          <p14:tracePt t="77737" x="3406775" y="5749925"/>
          <p14:tracePt t="77755" x="3517900" y="5759450"/>
          <p14:tracePt t="77770" x="3540125" y="5759450"/>
          <p14:tracePt t="77787" x="3575050" y="5759450"/>
          <p14:tracePt t="77804" x="3597275" y="5743575"/>
          <p14:tracePt t="77820" x="3632200" y="5715000"/>
          <p14:tracePt t="77840" x="3654425" y="5680075"/>
          <p14:tracePt t="77854" x="3679825" y="5645150"/>
          <p14:tracePt t="77871" x="3702050" y="5610225"/>
          <p14:tracePt t="77887" x="3721100" y="5588000"/>
          <p14:tracePt t="77906" x="3724275" y="5572125"/>
          <p14:tracePt t="77921" x="3730625" y="5556250"/>
          <p14:tracePt t="77937" x="3740150" y="5530850"/>
          <p14:tracePt t="77954" x="3759200" y="5495925"/>
          <p14:tracePt t="77971" x="3768725" y="5467350"/>
          <p14:tracePt t="77987" x="3781425" y="5429250"/>
          <p14:tracePt t="78004" x="3790950" y="5400675"/>
          <p14:tracePt t="78020" x="3797300" y="5372100"/>
          <p14:tracePt t="78037" x="3806825" y="5353050"/>
          <p14:tracePt t="78054" x="3813175" y="5330825"/>
          <p14:tracePt t="78257" x="3813175" y="5324475"/>
          <p14:tracePt t="78407" x="3813175" y="5321300"/>
          <p14:tracePt t="78415" x="3810000" y="5311775"/>
          <p14:tracePt t="78425" x="3810000" y="5302250"/>
          <p14:tracePt t="78440" x="3810000" y="5280025"/>
          <p14:tracePt t="78454" x="3810000" y="5254625"/>
          <p14:tracePt t="78471" x="3810000" y="5219700"/>
          <p14:tracePt t="78487" x="3810000" y="5184775"/>
          <p14:tracePt t="78504" x="3810000" y="5153025"/>
          <p14:tracePt t="78520" x="3813175" y="5130800"/>
          <p14:tracePt t="78537" x="3813175" y="5121275"/>
          <p14:tracePt t="78554" x="3813175" y="5111750"/>
          <p14:tracePt t="78570" x="3813175" y="5108575"/>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extLst mod="1"/>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extLst mod="1">
    <p:ext uri="{3A86A75C-4F4B-4683-9AE1-C65F6400EC91}">
      <p14:laserTraceLst xmlns:p14="http://schemas.microsoft.com/office/powerpoint/2010/main">
        <p14:tracePtLst>
          <p14:tracePt t="10105" x="3822700" y="4892675"/>
          <p14:tracePt t="10110" x="3810000" y="4816475"/>
          <p14:tracePt t="10119" x="3775075" y="4730750"/>
          <p14:tracePt t="10134" x="3746500" y="4622800"/>
          <p14:tracePt t="10150" x="3562350" y="3784600"/>
          <p14:tracePt t="10166" x="3533775" y="3387725"/>
          <p14:tracePt t="10185" x="3568700" y="3282950"/>
          <p14:tracePt t="10200" x="3587750" y="3260725"/>
          <p14:tracePt t="10237" x="3590925" y="3260725"/>
          <p14:tracePt t="10250" x="3590925" y="3267075"/>
          <p14:tracePt t="10266" x="3590925" y="3302000"/>
          <p14:tracePt t="10284" x="3571875" y="3387725"/>
          <p14:tracePt t="10301" x="3390900" y="3638550"/>
          <p14:tracePt t="10317" x="3241675" y="3803650"/>
          <p14:tracePt t="10334" x="2517775" y="4464050"/>
          <p14:tracePt t="10350" x="1901825" y="4972050"/>
          <p14:tracePt t="10367" x="1387475" y="5429250"/>
          <p14:tracePt t="10384" x="1085850" y="5803900"/>
          <p14:tracePt t="10400" x="1038225" y="6022975"/>
          <p14:tracePt t="10417" x="1095375" y="6188075"/>
          <p14:tracePt t="10435" x="1266825" y="6321425"/>
          <p14:tracePt t="10450" x="1552575" y="6426200"/>
          <p14:tracePt t="10466" x="2025650" y="6473825"/>
          <p14:tracePt t="10483" x="3044825" y="6324600"/>
          <p14:tracePt t="10500" x="3851275" y="6007100"/>
          <p14:tracePt t="10517" x="4695825" y="5572125"/>
          <p14:tracePt t="10533" x="5400675" y="5114925"/>
          <p14:tracePt t="10552" x="5861050" y="4765675"/>
          <p14:tracePt t="10567" x="6178550" y="4438650"/>
          <p14:tracePt t="10584" x="6340475" y="4257675"/>
          <p14:tracePt t="10600" x="6445250" y="4121150"/>
          <p14:tracePt t="10617" x="6518275" y="3994150"/>
          <p14:tracePt t="10634" x="6578600" y="3860800"/>
          <p14:tracePt t="10650" x="6619875" y="3613150"/>
          <p14:tracePt t="10667" x="6616700" y="3454400"/>
          <p14:tracePt t="10683" x="6591300" y="3343275"/>
          <p14:tracePt t="10700" x="6562725" y="3260725"/>
          <p14:tracePt t="10717" x="6521450" y="3206750"/>
          <p14:tracePt t="10733" x="6467475" y="3130550"/>
          <p14:tracePt t="10753" x="6346825" y="3057525"/>
          <p14:tracePt t="10767" x="6289675" y="3032125"/>
          <p14:tracePt t="10783" x="6200775" y="3016250"/>
          <p14:tracePt t="10801" x="6121400" y="3009900"/>
          <p14:tracePt t="10817" x="6073775" y="3009900"/>
          <p14:tracePt t="10833" x="6013450" y="3025775"/>
          <p14:tracePt t="10850" x="5937250" y="3089275"/>
          <p14:tracePt t="10867" x="5864225" y="3213100"/>
          <p14:tracePt t="10883" x="5784850" y="3387725"/>
          <p14:tracePt t="10902" x="5730875" y="3584575"/>
          <p14:tracePt t="10917" x="5715000" y="3784600"/>
          <p14:tracePt t="10933" x="5727700" y="4006850"/>
          <p14:tracePt t="10950" x="5800725" y="4216400"/>
          <p14:tracePt t="10967" x="5924550" y="4413250"/>
          <p14:tracePt t="10984" x="6089650" y="4581525"/>
          <p14:tracePt t="11000" x="6416675" y="4803775"/>
          <p14:tracePt t="11017" x="6724650" y="4965700"/>
          <p14:tracePt t="11033" x="7038975" y="5076825"/>
          <p14:tracePt t="11050" x="7353300" y="5143500"/>
          <p14:tracePt t="11067" x="7642225" y="5153025"/>
          <p14:tracePt t="11083" x="7915275" y="5133975"/>
          <p14:tracePt t="11103" x="8353425" y="5010150"/>
          <p14:tracePt t="11118" x="8458200" y="4940300"/>
          <p14:tracePt t="11134" x="8724900" y="4702175"/>
          <p14:tracePt t="11150" x="9048750" y="4276725"/>
          <p14:tracePt t="11166" x="9144000" y="4102100"/>
          <p14:tracePt t="11183" x="9178925" y="3898900"/>
          <p14:tracePt t="11200" x="9175750" y="3698875"/>
          <p14:tracePt t="11217" x="9121775" y="3492500"/>
          <p14:tracePt t="11233" x="9042400" y="3317875"/>
          <p14:tracePt t="11250" x="8947150" y="3178175"/>
          <p14:tracePt t="11267" x="8839200" y="3079750"/>
          <p14:tracePt t="11285" x="8677275" y="3006725"/>
          <p14:tracePt t="11301" x="8601075" y="2990850"/>
          <p14:tracePt t="11317" x="8305800" y="3013075"/>
          <p14:tracePt t="11333" x="7991475" y="3124200"/>
          <p14:tracePt t="11354" x="7610475" y="3270250"/>
          <p14:tracePt t="11367" x="7204075" y="3448050"/>
          <p14:tracePt t="11384" x="6778625" y="3702050"/>
          <p14:tracePt t="11400" x="6423025" y="3981450"/>
          <p14:tracePt t="11418" x="6175375" y="4225925"/>
          <p14:tracePt t="11434" x="6029325" y="4422775"/>
          <p14:tracePt t="11450" x="5940425" y="4600575"/>
          <p14:tracePt t="11467" x="5905500" y="4772025"/>
          <p14:tracePt t="11484" x="5918200" y="4953000"/>
          <p14:tracePt t="11500" x="6070600" y="5273675"/>
          <p14:tracePt t="11517" x="6273800" y="5508625"/>
          <p14:tracePt t="11534" x="6461125" y="5676900"/>
          <p14:tracePt t="11550" x="6667500" y="5788025"/>
          <p14:tracePt t="11567" x="6851650" y="5851525"/>
          <p14:tracePt t="11583" x="7019925" y="5851525"/>
          <p14:tracePt t="11601" x="7175500" y="5803900"/>
          <p14:tracePt t="11617" x="7289800" y="5718175"/>
          <p14:tracePt t="11635" x="7407275" y="5534025"/>
          <p14:tracePt t="11650" x="7480300" y="5349875"/>
          <p14:tracePt t="11667" x="7521575" y="5146675"/>
          <p14:tracePt t="11683" x="7559675" y="4921250"/>
          <p14:tracePt t="11700" x="7569200" y="4654550"/>
          <p14:tracePt t="11719" x="7569200" y="4365625"/>
          <p14:tracePt t="11734" x="7543800" y="4111625"/>
          <p14:tracePt t="11750" x="7480300" y="3908425"/>
          <p14:tracePt t="11767" x="7394575" y="3762375"/>
          <p14:tracePt t="11783" x="7324725" y="3673475"/>
          <p14:tracePt t="11801" x="7204075" y="3613150"/>
          <p14:tracePt t="11817" x="7127875" y="3606800"/>
          <p14:tracePt t="11834" x="7019925" y="3597275"/>
          <p14:tracePt t="11850" x="6911975" y="3597275"/>
          <p14:tracePt t="11867" x="6816725" y="3597275"/>
          <p14:tracePt t="11883" x="6721475" y="3597275"/>
          <p14:tracePt t="11900" x="6623050" y="3603625"/>
          <p14:tracePt t="11918" x="6511925" y="3619500"/>
          <p14:tracePt t="11933" x="6410325" y="3673475"/>
          <p14:tracePt t="11950" x="6261100" y="3778250"/>
          <p14:tracePt t="11969" x="6026150" y="4013200"/>
          <p14:tracePt t="11983" x="5921375" y="4152900"/>
          <p14:tracePt t="12000" x="5861050" y="4295775"/>
          <p14:tracePt t="12017" x="5854700" y="4422775"/>
          <p14:tracePt t="12034" x="5857875" y="4530725"/>
          <p14:tracePt t="12050" x="5895975" y="4625975"/>
          <p14:tracePt t="12067" x="5949950" y="4708525"/>
          <p14:tracePt t="12084" x="6026150" y="4762500"/>
          <p14:tracePt t="12102" x="6178550" y="4803775"/>
          <p14:tracePt t="12119" x="6626225" y="4857750"/>
          <p14:tracePt t="12133" x="6867525" y="4870450"/>
          <p14:tracePt t="12150" x="7521575" y="4860925"/>
          <p14:tracePt t="12167" x="7750175" y="4816475"/>
          <p14:tracePt t="12186" x="7905750" y="4737100"/>
          <p14:tracePt t="12200" x="7994650" y="4651375"/>
          <p14:tracePt t="12216" x="8026400" y="4559300"/>
          <p14:tracePt t="12235" x="8048625" y="4438650"/>
          <p14:tracePt t="12250" x="8058150" y="4298950"/>
          <p14:tracePt t="12266" x="8058150" y="4162425"/>
          <p14:tracePt t="12283" x="8058150" y="4035425"/>
          <p14:tracePt t="12300" x="8051800" y="3914775"/>
          <p14:tracePt t="12317" x="8045450" y="3819525"/>
          <p14:tracePt t="12333" x="8029575" y="3676650"/>
          <p14:tracePt t="12350" x="8023225" y="3587750"/>
          <p14:tracePt t="12367" x="8010525" y="3546475"/>
          <p14:tracePt t="12384" x="8004175" y="3517900"/>
          <p14:tracePt t="12400" x="7997825" y="3514725"/>
          <p14:tracePt t="12417" x="7975600" y="3505200"/>
          <p14:tracePt t="12450" x="7972425" y="3505200"/>
          <p14:tracePt t="12485" x="7972425" y="3498850"/>
          <p14:tracePt t="12511" x="7959725" y="3495675"/>
          <p14:tracePt t="12515" x="7950200" y="3489325"/>
          <p14:tracePt t="12524" x="7934325" y="3482975"/>
          <p14:tracePt t="12534" x="7921625" y="3482975"/>
          <p14:tracePt t="12550" x="7918450" y="3482975"/>
          <p14:tracePt t="12572" x="7918450" y="3479800"/>
          <p14:tracePt t="12585" x="7950200" y="3448050"/>
          <p14:tracePt t="12600" x="8086725" y="3263900"/>
          <p14:tracePt t="12617" x="8362950" y="2927350"/>
          <p14:tracePt t="12633" x="8629650" y="2498725"/>
          <p14:tracePt t="12650" x="8902700" y="1924050"/>
          <p14:tracePt t="12667" x="9007475" y="1670050"/>
          <p14:tracePt t="12684" x="9086850" y="1485900"/>
          <p14:tracePt t="12700" x="9118600" y="1343025"/>
          <p14:tracePt t="12717" x="9128125" y="1225550"/>
          <p14:tracePt t="12734" x="9105900" y="1073150"/>
          <p14:tracePt t="12750" x="9055100" y="930275"/>
          <p14:tracePt t="12767" x="8997950" y="806450"/>
          <p14:tracePt t="12784" x="8940800" y="711200"/>
          <p14:tracePt t="12800" x="8864600" y="635000"/>
          <p14:tracePt t="12817" x="8715375" y="577850"/>
          <p14:tracePt t="12833" x="8588375" y="571500"/>
          <p14:tracePt t="12853" x="8432800" y="638175"/>
          <p14:tracePt t="12868" x="8242300" y="838200"/>
          <p14:tracePt t="12884" x="8051800" y="1174750"/>
          <p14:tracePt t="12900" x="7883525" y="1616075"/>
          <p14:tracePt t="12917" x="7810500" y="1993900"/>
          <p14:tracePt t="12933" x="7800975" y="2282825"/>
          <p14:tracePt t="12952" x="7851775" y="2571750"/>
          <p14:tracePt t="12967" x="7893050" y="2628900"/>
          <p14:tracePt t="12983" x="7985125" y="2695575"/>
          <p14:tracePt t="13000" x="8026400" y="2692400"/>
          <p14:tracePt t="13017" x="8099425" y="2647950"/>
          <p14:tracePt t="13034" x="8207375" y="2540000"/>
          <p14:tracePt t="13050" x="8350250" y="2400300"/>
          <p14:tracePt t="13067" x="8474075" y="2228850"/>
          <p14:tracePt t="13084" x="8569325" y="2054225"/>
          <p14:tracePt t="13101" x="8604250" y="1882775"/>
          <p14:tracePt t="13117" x="8604250" y="1752600"/>
          <p14:tracePt t="13134" x="8572500" y="1670050"/>
          <p14:tracePt t="13150" x="8480425" y="1616075"/>
          <p14:tracePt t="13167" x="8372475" y="1616075"/>
          <p14:tracePt t="13183" x="8185150" y="1692275"/>
          <p14:tracePt t="13200" x="7912100" y="1857375"/>
          <p14:tracePt t="13217" x="7553325" y="2070100"/>
          <p14:tracePt t="13234" x="7286625" y="2257425"/>
          <p14:tracePt t="13250" x="7121525" y="2409825"/>
          <p14:tracePt t="13267" x="7016750" y="2568575"/>
          <p14:tracePt t="13283" x="6975475" y="2711450"/>
          <p14:tracePt t="13300" x="6981825" y="2838450"/>
          <p14:tracePt t="13317" x="7077075" y="2994025"/>
          <p14:tracePt t="13334" x="7175500" y="3063875"/>
          <p14:tracePt t="13351" x="7283450" y="3079750"/>
          <p14:tracePt t="13367" x="7369175" y="3079750"/>
          <p14:tracePt t="13384" x="7470775" y="3051175"/>
          <p14:tracePt t="13400" x="7572375" y="2943225"/>
          <p14:tracePt t="13417" x="7677150" y="2774950"/>
          <p14:tracePt t="13434" x="7753350" y="2536825"/>
          <p14:tracePt t="13450" x="7791450" y="2320925"/>
          <p14:tracePt t="13467" x="7816850" y="2149475"/>
          <p14:tracePt t="13484" x="7816850" y="1978025"/>
          <p14:tracePt t="13500" x="7788275" y="1866900"/>
          <p14:tracePt t="13517" x="7753350" y="1803400"/>
          <p14:tracePt t="13533" x="7715250" y="1774825"/>
          <p14:tracePt t="13550" x="7658100" y="1768475"/>
          <p14:tracePt t="13567" x="7566025" y="1797050"/>
          <p14:tracePt t="13584" x="7429500" y="1908175"/>
          <p14:tracePt t="13601" x="7324725" y="2066925"/>
          <p14:tracePt t="13617" x="7254875" y="2232025"/>
          <p14:tracePt t="13635" x="7251700" y="2466975"/>
          <p14:tracePt t="13650" x="7337425" y="2603500"/>
          <p14:tracePt t="13667" x="7483475" y="2698750"/>
          <p14:tracePt t="13683" x="7778750" y="2781300"/>
          <p14:tracePt t="13703" x="8108950" y="2790825"/>
          <p14:tracePt t="13717" x="8369300" y="2724150"/>
          <p14:tracePt t="13733" x="8528050" y="2628900"/>
          <p14:tracePt t="13750" x="8604250" y="2482850"/>
          <p14:tracePt t="13769" x="8645525" y="2225675"/>
          <p14:tracePt t="13783" x="8645525" y="2152650"/>
          <p14:tracePt t="13800" x="8645525" y="2025650"/>
          <p14:tracePt t="13817" x="8604250" y="1857375"/>
          <p14:tracePt t="13833" x="8566150" y="1774825"/>
          <p14:tracePt t="13851" x="8521700" y="1698625"/>
          <p14:tracePt t="13867" x="8486775" y="1682750"/>
          <p14:tracePt t="13883" x="8458200" y="1666875"/>
          <p14:tracePt t="13900" x="8416925" y="1660525"/>
          <p14:tracePt t="13917" x="8324850" y="1701800"/>
          <p14:tracePt t="13934" x="8207375" y="1812925"/>
          <p14:tracePt t="13952" x="8086725" y="1952625"/>
          <p14:tracePt t="13967" x="7981950" y="2089150"/>
          <p14:tracePt t="13984" x="7893050" y="2251075"/>
          <p14:tracePt t="14000" x="7870825" y="2311400"/>
          <p14:tracePt t="14020" x="7870825" y="2362200"/>
          <p14:tracePt t="14036" x="7886700" y="2413000"/>
          <p14:tracePt t="14051" x="7943850" y="2460625"/>
          <p14:tracePt t="14067" x="8029575" y="2508250"/>
          <p14:tracePt t="14083" x="8099425" y="2536825"/>
          <p14:tracePt t="14100" x="8197850" y="2543175"/>
          <p14:tracePt t="14117" x="8299450" y="2524125"/>
          <p14:tracePt t="14133" x="8493125" y="2397125"/>
          <p14:tracePt t="14150" x="8607425" y="2247900"/>
          <p14:tracePt t="14167" x="8683625" y="2082800"/>
          <p14:tracePt t="14183" x="8702675" y="1911350"/>
          <p14:tracePt t="14200" x="8709025" y="1793875"/>
          <p14:tracePt t="14217" x="8699500" y="1714500"/>
          <p14:tracePt t="14233" x="8674100" y="1679575"/>
          <p14:tracePt t="14250" x="8658225" y="1663700"/>
          <p14:tracePt t="14267" x="8642350" y="1657350"/>
          <p14:tracePt t="14285" x="8629650" y="1654175"/>
          <p14:tracePt t="14300" x="8613775" y="1654175"/>
          <p14:tracePt t="14317" x="8585200" y="1654175"/>
          <p14:tracePt t="14333" x="8582025" y="1654175"/>
          <p14:tracePt t="19729" x="8572500" y="1647825"/>
          <p14:tracePt t="19738" x="8553450" y="1641475"/>
          <p14:tracePt t="19745" x="8521700" y="1641475"/>
          <p14:tracePt t="19754" x="8489950" y="1641475"/>
          <p14:tracePt t="19767" x="8435975" y="1641475"/>
          <p14:tracePt t="19784" x="8328025" y="1654175"/>
          <p14:tracePt t="19801" x="8185150" y="1679575"/>
          <p14:tracePt t="19817" x="7966075" y="1746250"/>
          <p14:tracePt t="19834" x="7851775" y="1803400"/>
          <p14:tracePt t="19851" x="7778750" y="1841500"/>
          <p14:tracePt t="19868" x="7734300" y="1873250"/>
          <p14:tracePt t="19884" x="7677150" y="1930400"/>
          <p14:tracePt t="19901" x="7594600" y="2047875"/>
          <p14:tracePt t="19917" x="7512050" y="2238375"/>
          <p14:tracePt t="19934" x="7429500" y="2476500"/>
          <p14:tracePt t="19952" x="7413625" y="2787650"/>
          <p14:tracePt t="19967" x="7473950" y="2930525"/>
          <p14:tracePt t="19984" x="7562850" y="3009900"/>
          <p14:tracePt t="20000" x="7654925" y="3057525"/>
          <p14:tracePt t="20017" x="7753350" y="3063875"/>
          <p14:tracePt t="20034" x="7893050" y="3035300"/>
          <p14:tracePt t="20050" x="8042275" y="2940050"/>
          <p14:tracePt t="20067" x="8197850" y="2762250"/>
          <p14:tracePt t="20084" x="8407400" y="2403475"/>
          <p14:tracePt t="20100" x="8531225" y="2009775"/>
          <p14:tracePt t="20117" x="8601075" y="1654175"/>
          <p14:tracePt t="20134" x="8578850" y="1400175"/>
          <p14:tracePt t="20151" x="8534400" y="1323975"/>
          <p14:tracePt t="20167" x="8502650" y="1289050"/>
          <p14:tracePt t="20184" x="8467725" y="1273175"/>
          <p14:tracePt t="20200" x="8426450" y="1266825"/>
          <p14:tracePt t="20217" x="8356600" y="1276350"/>
          <p14:tracePt t="20234" x="8255000" y="1308100"/>
          <p14:tracePt t="20250" x="8108950" y="1403350"/>
          <p14:tracePt t="20267" x="7918450" y="1609725"/>
          <p14:tracePt t="20284" x="7750175" y="1958975"/>
          <p14:tracePt t="20301" x="7600950" y="2457450"/>
          <p14:tracePt t="20318" x="7610475" y="3159125"/>
          <p14:tracePt t="20334" x="7753350" y="3448050"/>
          <p14:tracePt t="20351" x="7899400" y="3597275"/>
          <p14:tracePt t="20367" x="8029575" y="3638550"/>
          <p14:tracePt t="20384" x="8131175" y="3625850"/>
          <p14:tracePt t="20403" x="8245475" y="3552825"/>
          <p14:tracePt t="20417" x="8375650" y="3422650"/>
          <p14:tracePt t="20434" x="8531225" y="3197225"/>
          <p14:tracePt t="20451" x="8728075" y="2765425"/>
          <p14:tracePt t="20469" x="8855075" y="2136775"/>
          <p14:tracePt t="20484" x="8848725" y="1914525"/>
          <p14:tracePt t="20500" x="8807450" y="1774825"/>
          <p14:tracePt t="20517" x="8743950" y="1689100"/>
          <p14:tracePt t="20534" x="8674100" y="1657350"/>
          <p14:tracePt t="20550" x="8569325" y="1704975"/>
          <p14:tracePt t="20567" x="8331200" y="1978025"/>
          <p14:tracePt t="20584" x="7896225" y="2781300"/>
          <p14:tracePt t="20601" x="7292975" y="3924300"/>
          <p14:tracePt t="20617" x="6800850" y="4975225"/>
          <p14:tracePt t="20636" x="6454775" y="5994400"/>
          <p14:tracePt t="20651" x="6445250" y="6226175"/>
          <p14:tracePt t="20668" x="6511925" y="6391275"/>
          <p14:tracePt t="20684" x="6591300" y="6489700"/>
          <p14:tracePt t="20701" x="6642100" y="6508750"/>
          <p14:tracePt t="20717" x="6677025" y="6508750"/>
          <p14:tracePt t="20734" x="6734175" y="6442075"/>
          <p14:tracePt t="20750" x="6810375" y="6286500"/>
          <p14:tracePt t="20768" x="6873875" y="6102350"/>
          <p14:tracePt t="20785" x="6842125" y="5876925"/>
          <p14:tracePt t="20801" x="6775450" y="5813425"/>
          <p14:tracePt t="20818" x="6311900" y="5635625"/>
          <p14:tracePt t="20834" x="5727700" y="5537200"/>
          <p14:tracePt t="20851" x="5076825" y="5524500"/>
          <p14:tracePt t="20867" x="4521200" y="5575300"/>
          <p14:tracePt t="20884" x="4251325" y="5657850"/>
          <p14:tracePt t="20900" x="4216400" y="5711825"/>
          <p14:tracePt t="20917" x="4264025" y="5775325"/>
          <p14:tracePt t="20935" x="4470400" y="5848350"/>
          <p14:tracePt t="20951" x="4953000" y="5937250"/>
          <p14:tracePt t="20967" x="6365875" y="5826125"/>
          <p14:tracePt t="20986" x="7531100" y="5626100"/>
          <p14:tracePt t="21001" x="8470900" y="5213350"/>
          <p14:tracePt t="21017" x="9020175" y="4787900"/>
          <p14:tracePt t="21034" x="9185275" y="4479925"/>
          <p14:tracePt t="21050" x="9178925" y="4213225"/>
          <p14:tracePt t="21067" x="9045575" y="3911600"/>
          <p14:tracePt t="21084" x="8791575" y="3660775"/>
          <p14:tracePt t="21100" x="8474075" y="3536950"/>
          <p14:tracePt t="21118" x="7807325" y="3486150"/>
          <p14:tracePt t="21134" x="7562850" y="3508375"/>
          <p14:tracePt t="21152" x="6778625" y="3683000"/>
          <p14:tracePt t="21167" x="6321425" y="3829050"/>
          <p14:tracePt t="21184" x="6032500" y="3924300"/>
          <p14:tracePt t="21201" x="5880100" y="3956050"/>
          <p14:tracePt t="21217" x="5829300" y="3968750"/>
          <p14:tracePt t="21234" x="5822950" y="3968750"/>
          <p14:tracePt t="24340" x="5826125" y="3968750"/>
          <p14:tracePt t="24348" x="5854700" y="3949700"/>
          <p14:tracePt t="24356" x="5895975" y="3889375"/>
          <p14:tracePt t="24367" x="5937250" y="3832225"/>
          <p14:tracePt t="24384" x="5984875" y="3749675"/>
          <p14:tracePt t="24388" x="6007100" y="3702050"/>
          <p14:tracePt t="24401" x="6038850" y="3663950"/>
          <p14:tracePt t="24417" x="6137275" y="3571875"/>
          <p14:tracePt t="24436" x="6467475" y="3432175"/>
          <p14:tracePt t="24451" x="6711950" y="3355975"/>
          <p14:tracePt t="24467" x="6943725" y="3257550"/>
          <p14:tracePt t="24484" x="7140575" y="3136900"/>
          <p14:tracePt t="24501" x="7321550" y="3019425"/>
          <p14:tracePt t="24517" x="7477125" y="2924175"/>
          <p14:tracePt t="24534" x="7591425" y="2860675"/>
          <p14:tracePt t="24551" x="7648575" y="2803525"/>
          <p14:tracePt t="24567" x="7680325" y="2771775"/>
          <p14:tracePt t="24585" x="7734300" y="2740025"/>
          <p14:tracePt t="24601" x="7820025" y="2676525"/>
          <p14:tracePt t="24619" x="7962900" y="2571750"/>
          <p14:tracePt t="24634" x="8058150" y="2527300"/>
          <p14:tracePt t="24651" x="8150225" y="2470150"/>
          <p14:tracePt t="24668" x="8283575" y="2419350"/>
          <p14:tracePt t="24684" x="8448675" y="2359025"/>
          <p14:tracePt t="24704" x="8651875" y="2308225"/>
          <p14:tracePt t="24718" x="8883650" y="2251075"/>
          <p14:tracePt t="24734" x="9086850" y="2225675"/>
          <p14:tracePt t="24751" x="9236075" y="2225675"/>
          <p14:tracePt t="24768" x="9321800" y="2225675"/>
          <p14:tracePt t="24784" x="9366250" y="2219325"/>
          <p14:tracePt t="24803" x="9420225" y="2219325"/>
          <p14:tracePt t="24818" x="9559925" y="2219325"/>
          <p14:tracePt t="24834" x="9861550" y="2219325"/>
          <p14:tracePt t="24851" x="10277475" y="2206625"/>
          <p14:tracePt t="24868" x="10683875" y="2159000"/>
          <p14:tracePt t="24884" x="10969625" y="2117725"/>
          <p14:tracePt t="24887" x="11055350" y="2098675"/>
          <p14:tracePt t="24902" x="11109325" y="2092325"/>
          <p14:tracePt t="24917" x="11172825" y="2063750"/>
          <p14:tracePt t="24935" x="11179175" y="2054225"/>
          <p14:tracePt t="24951" x="11182350" y="2044700"/>
          <p14:tracePt t="24986" x="11182350" y="2041525"/>
          <p14:tracePt t="25001" x="11176000" y="2035175"/>
          <p14:tracePt t="25017" x="11109325" y="2047875"/>
          <p14:tracePt t="25036" x="10896600" y="2143125"/>
          <p14:tracePt t="25051" x="10382250" y="2365375"/>
          <p14:tracePt t="25068" x="9566275" y="2616200"/>
          <p14:tracePt t="25084" x="8585200" y="2844800"/>
          <p14:tracePt t="25101" x="7550150" y="3025775"/>
          <p14:tracePt t="25118" x="6556375" y="3203575"/>
          <p14:tracePt t="25134" x="5575300" y="3349625"/>
          <p14:tracePt t="25151" x="5318125" y="3381375"/>
          <p14:tracePt t="25167" x="5168900" y="3381375"/>
          <p14:tracePt t="25184" x="5121275" y="3381375"/>
          <p14:tracePt t="25202" x="5089525" y="3381375"/>
          <p14:tracePt t="25217" x="5048250" y="3381375"/>
          <p14:tracePt t="25234" x="4978400" y="3362325"/>
          <p14:tracePt t="25251" x="4845050" y="3314700"/>
          <p14:tracePt t="25267" x="4689475" y="3225800"/>
          <p14:tracePt t="25284" x="4241800" y="3016250"/>
          <p14:tracePt t="25303" x="3816350" y="2835275"/>
          <p14:tracePt t="25318" x="3441700" y="2714625"/>
          <p14:tracePt t="25335" x="3111500" y="2600325"/>
          <p14:tracePt t="25351" x="2813050" y="2524125"/>
          <p14:tracePt t="25369" x="2638425" y="2489200"/>
          <p14:tracePt t="25385" x="2549525" y="2466975"/>
          <p14:tracePt t="25388" x="2536825" y="2463800"/>
          <p14:tracePt t="25427" x="2549525" y="2470150"/>
          <p14:tracePt t="25436" x="2578100" y="2489200"/>
          <p14:tracePt t="25443" x="2613025" y="2511425"/>
          <p14:tracePt t="25452" x="2654300" y="2549525"/>
          <p14:tracePt t="25467" x="2800350" y="2673350"/>
          <p14:tracePt t="25484" x="2994025" y="2863850"/>
          <p14:tracePt t="25503" x="3232150" y="3124200"/>
          <p14:tracePt t="25518" x="3482975" y="3387725"/>
          <p14:tracePt t="25534" x="3733800" y="3686175"/>
          <p14:tracePt t="25551" x="3914775" y="3930650"/>
          <p14:tracePt t="25568" x="3990975" y="4146550"/>
          <p14:tracePt t="25585" x="4016375" y="4337050"/>
          <p14:tracePt t="25602" x="4035425" y="4537075"/>
          <p14:tracePt t="25618" x="4041775" y="4832350"/>
          <p14:tracePt t="25634" x="4076700" y="5035550"/>
          <p14:tracePt t="25651" x="4140200" y="5241925"/>
          <p14:tracePt t="25667" x="4273550" y="5403850"/>
          <p14:tracePt t="25684" x="4476750" y="5511800"/>
          <p14:tracePt t="25703" x="4752975" y="5521325"/>
          <p14:tracePt t="25718" x="5187950" y="5445125"/>
          <p14:tracePt t="25734" x="5819775" y="5226050"/>
          <p14:tracePt t="25751" x="6581775" y="4946650"/>
          <p14:tracePt t="25768" x="7283450" y="4670425"/>
          <p14:tracePt t="25784" x="7969250" y="4337050"/>
          <p14:tracePt t="25801" x="8175625" y="4197350"/>
          <p14:tracePt t="25818" x="8239125" y="4111625"/>
          <p14:tracePt t="25834" x="8267700" y="4051300"/>
          <p14:tracePt t="25851" x="8283575" y="3981450"/>
          <p14:tracePt t="25868" x="8289925" y="3886200"/>
          <p14:tracePt t="25884" x="8296275" y="3787775"/>
          <p14:tracePt t="25901" x="8293100" y="3670300"/>
          <p14:tracePt t="25917" x="8277225" y="3559175"/>
          <p14:tracePt t="25935" x="8255000" y="3460750"/>
          <p14:tracePt t="25951" x="8213725" y="3371850"/>
          <p14:tracePt t="25968" x="8188325" y="3327400"/>
          <p14:tracePt t="25984" x="8143875" y="3289300"/>
          <p14:tracePt t="26001" x="8070850" y="3244850"/>
          <p14:tracePt t="26018" x="7981950" y="3228975"/>
          <p14:tracePt t="26034" x="7851775" y="3213100"/>
          <p14:tracePt t="26053" x="7651750" y="3206750"/>
          <p14:tracePt t="26068" x="7350125" y="3206750"/>
          <p14:tracePt t="26084" x="6861175" y="3241675"/>
          <p14:tracePt t="26101" x="6302375" y="3308350"/>
          <p14:tracePt t="26118" x="5568950" y="3375025"/>
          <p14:tracePt t="26134" x="5264150" y="3416300"/>
          <p14:tracePt t="26151" x="5118100" y="3482975"/>
          <p14:tracePt t="26167" x="5076825" y="3540125"/>
          <p14:tracePt t="26186" x="5076825" y="3606800"/>
          <p14:tracePt t="26201" x="5105400" y="3736975"/>
          <p14:tracePt t="26217" x="5197475" y="3930650"/>
          <p14:tracePt t="26234" x="5334000" y="4152900"/>
          <p14:tracePt t="26251" x="5562600" y="4425950"/>
          <p14:tracePt t="26267" x="5940425" y="4772025"/>
          <p14:tracePt t="26284" x="6216650" y="4937125"/>
          <p14:tracePt t="26301" x="6486525" y="5029200"/>
          <p14:tracePt t="26318" x="6807200" y="5060950"/>
          <p14:tracePt t="26334" x="7096125" y="5054600"/>
          <p14:tracePt t="26354" x="7410450" y="4991100"/>
          <p14:tracePt t="26368" x="7740650" y="4826000"/>
          <p14:tracePt t="26384" x="8042275" y="4629150"/>
          <p14:tracePt t="26401" x="8220075" y="4441825"/>
          <p14:tracePt t="26419" x="8356600" y="4162425"/>
          <p14:tracePt t="26434" x="8372475" y="4076700"/>
          <p14:tracePt t="26451" x="8369300" y="3800475"/>
          <p14:tracePt t="26467" x="8302625" y="3654425"/>
          <p14:tracePt t="26484" x="8197850" y="3508375"/>
          <p14:tracePt t="26501" x="8070850" y="3413125"/>
          <p14:tracePt t="26517" x="7886700" y="3352800"/>
          <p14:tracePt t="26534" x="7613650" y="3324225"/>
          <p14:tracePt t="26551" x="7261225" y="3311525"/>
          <p14:tracePt t="26569" x="6788150" y="3387725"/>
          <p14:tracePt t="26584" x="6651625" y="3438525"/>
          <p14:tracePt t="26601" x="6423025" y="3568700"/>
          <p14:tracePt t="26618" x="6159500" y="3860800"/>
          <p14:tracePt t="26635" x="6029325" y="4216400"/>
          <p14:tracePt t="26651" x="6007100" y="4552950"/>
          <p14:tracePt t="26668" x="6105525" y="4883150"/>
          <p14:tracePt t="26685" x="6254750" y="5102225"/>
          <p14:tracePt t="26703" x="6492875" y="5257800"/>
          <p14:tracePt t="26718" x="6775450" y="5299075"/>
          <p14:tracePt t="26734" x="7096125" y="5270500"/>
          <p14:tracePt t="26751" x="7483475" y="5092700"/>
          <p14:tracePt t="26767" x="7985125" y="4683125"/>
          <p14:tracePt t="26784" x="8159750" y="4422775"/>
          <p14:tracePt t="26801" x="8204200" y="4203700"/>
          <p14:tracePt t="26818" x="8181975" y="4013200"/>
          <p14:tracePt t="26835" x="8067675" y="3873500"/>
          <p14:tracePt t="26851" x="7851775" y="3771900"/>
          <p14:tracePt t="26868" x="7480300" y="3711575"/>
          <p14:tracePt t="26884" x="7083425" y="3733800"/>
          <p14:tracePt t="26902" x="6705600" y="3867150"/>
          <p14:tracePt t="26920" x="6445250" y="4102100"/>
          <p14:tracePt t="26934" x="6419850" y="4168775"/>
          <p14:tracePt t="26951" x="6442075" y="4362450"/>
          <p14:tracePt t="26968" x="6543675" y="4492625"/>
          <p14:tracePt t="26984" x="6762750" y="4556125"/>
          <p14:tracePt t="27002" x="7073900" y="4565650"/>
          <p14:tracePt t="27018" x="7546975" y="4505325"/>
          <p14:tracePt t="27035" x="7962900" y="4378325"/>
          <p14:tracePt t="27051" x="8197850" y="4270375"/>
          <p14:tracePt t="27070" x="8312150" y="4171950"/>
          <p14:tracePt t="27085" x="8315325" y="4168775"/>
          <p14:tracePt t="27101" x="8315325" y="4162425"/>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extLst mod="1">
    <p:ext uri="{3A86A75C-4F4B-4683-9AE1-C65F6400EC91}">
      <p14:laserTraceLst xmlns:p14="http://schemas.microsoft.com/office/powerpoint/2010/main">
        <p14:tracePtLst>
          <p14:tracePt t="2685" x="8315325" y="4464050"/>
          <p14:tracePt t="2693" x="8331200" y="4727575"/>
          <p14:tracePt t="2702" x="8353425" y="4930775"/>
          <p14:tracePt t="2717" x="8388350" y="5099050"/>
          <p14:tracePt t="2734" x="8537575" y="5413375"/>
          <p14:tracePt t="2751" x="8601075" y="5518150"/>
          <p14:tracePt t="2767" x="8658225" y="5565775"/>
          <p14:tracePt t="2783" x="8718550" y="5588000"/>
          <p14:tracePt t="2800" x="8775700" y="5584825"/>
          <p14:tracePt t="2817" x="8870950" y="5537200"/>
          <p14:tracePt t="2833" x="8975725" y="5454650"/>
          <p14:tracePt t="2850" x="9124950" y="5359400"/>
          <p14:tracePt t="2867" x="9271000" y="5245100"/>
          <p14:tracePt t="2883" x="9375775" y="5108575"/>
          <p14:tracePt t="2900" x="9451975" y="4889500"/>
          <p14:tracePt t="2917" x="9451975" y="4721225"/>
          <p14:tracePt t="2933" x="9420225" y="4559300"/>
          <p14:tracePt t="2951" x="9359900" y="4394200"/>
          <p14:tracePt t="2966" x="9248775" y="4191000"/>
          <p14:tracePt t="2983" x="9077325" y="3930650"/>
          <p14:tracePt t="3000" x="8785225" y="3590925"/>
          <p14:tracePt t="3017" x="8331200" y="3165475"/>
          <p14:tracePt t="3034" x="7727950" y="2743200"/>
          <p14:tracePt t="3050" x="6753225" y="2178050"/>
          <p14:tracePt t="3067" x="6191250" y="1920875"/>
          <p14:tracePt t="3084" x="5772150" y="1768475"/>
          <p14:tracePt t="3100" x="5492750" y="1695450"/>
          <p14:tracePt t="3117" x="5311775" y="1660525"/>
          <p14:tracePt t="3135" x="5172075" y="1660525"/>
          <p14:tracePt t="3150" x="5067300" y="1660525"/>
          <p14:tracePt t="3166" x="4965700" y="1679575"/>
          <p14:tracePt t="3183" x="4902200" y="1714500"/>
          <p14:tracePt t="3201" x="4864100" y="1762125"/>
          <p14:tracePt t="3217" x="4826000" y="1844675"/>
          <p14:tracePt t="3235" x="4800600" y="2028825"/>
          <p14:tracePt t="3250" x="4806950" y="2155825"/>
          <p14:tracePt t="3267" x="4832350" y="2295525"/>
          <p14:tracePt t="3284" x="4873625" y="2470150"/>
          <p14:tracePt t="3300" x="4943475" y="2644775"/>
          <p14:tracePt t="3320" x="5133975" y="2819400"/>
          <p14:tracePt t="3334" x="5219700" y="2835275"/>
          <p14:tracePt t="3350" x="5391150" y="2828925"/>
          <p14:tracePt t="3367" x="5546725" y="2743200"/>
          <p14:tracePt t="3384" x="5762625" y="2495550"/>
          <p14:tracePt t="3400" x="5867400" y="2317750"/>
          <p14:tracePt t="3417" x="5956300" y="2159000"/>
          <p14:tracePt t="3434" x="5988050" y="2009775"/>
          <p14:tracePt t="3450" x="6010275" y="1908175"/>
          <p14:tracePt t="3468" x="6010275" y="1866900"/>
          <p14:tracePt t="3484" x="5997575" y="1851025"/>
          <p14:tracePt t="3500" x="5965825" y="1851025"/>
          <p14:tracePt t="3517" x="5864225" y="1927225"/>
          <p14:tracePt t="3533" x="5730875" y="2098675"/>
          <p14:tracePt t="3550" x="5572125" y="2381250"/>
          <p14:tracePt t="3566" x="5565775" y="2520950"/>
          <p14:tracePt t="3583" x="5584825" y="2641600"/>
          <p14:tracePt t="3600" x="5692775" y="2724150"/>
          <p14:tracePt t="3617" x="5845175" y="2740025"/>
          <p14:tracePt t="3633" x="6054725" y="2727325"/>
          <p14:tracePt t="3638" x="6194425" y="2686050"/>
          <p14:tracePt t="3652" x="6337300" y="2622550"/>
          <p14:tracePt t="3667" x="6578600" y="2454275"/>
          <p14:tracePt t="3683" x="6692900" y="2305050"/>
          <p14:tracePt t="3700" x="6724650" y="2184400"/>
          <p14:tracePt t="3717" x="6721475" y="2117725"/>
          <p14:tracePt t="3733" x="6692900" y="2076450"/>
          <p14:tracePt t="3750" x="6651625" y="2073275"/>
          <p14:tracePt t="3767" x="6581775" y="2092325"/>
          <p14:tracePt t="3783" x="6502400" y="2178050"/>
          <p14:tracePt t="3801" x="6461125" y="2254250"/>
          <p14:tracePt t="3817" x="6445250" y="2320925"/>
          <p14:tracePt t="3835" x="6454775" y="2371725"/>
          <p14:tracePt t="3850" x="6477000" y="2406650"/>
          <p14:tracePt t="3867" x="6505575" y="2419350"/>
          <p14:tracePt t="3884" x="6524625" y="2416175"/>
          <p14:tracePt t="3900" x="6530975" y="2406650"/>
          <p14:tracePt t="3933" x="6530975" y="2403475"/>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extLst mod="1">
    <p:ext uri="{3A86A75C-4F4B-4683-9AE1-C65F6400EC91}">
      <p14:laserTraceLst xmlns:p14="http://schemas.microsoft.com/office/powerpoint/2010/main">
        <p14:tracePtLst>
          <p14:tracePt t="22211" x="6407150" y="2466975"/>
          <p14:tracePt t="22219" x="6280150" y="2540000"/>
          <p14:tracePt t="22226" x="6134100" y="2619375"/>
          <p14:tracePt t="22235" x="5962650" y="2730500"/>
          <p14:tracePt t="22251" x="5432425" y="2940050"/>
          <p14:tracePt t="22268" x="4781550" y="3146425"/>
          <p14:tracePt t="22285" x="4016375" y="3330575"/>
          <p14:tracePt t="22302" x="3349625" y="3521075"/>
          <p14:tracePt t="22318" x="2870200" y="3683000"/>
          <p14:tracePt t="22321" x="2720975" y="3775075"/>
          <p14:tracePt t="22335" x="2590800" y="3860800"/>
          <p14:tracePt t="22353" x="2406650" y="4041775"/>
          <p14:tracePt t="22369" x="2400300" y="4086225"/>
          <p14:tracePt t="22385" x="2393950" y="4257675"/>
          <p14:tracePt t="22401" x="2393950" y="4362450"/>
          <p14:tracePt t="22421" x="2435225" y="4457700"/>
          <p14:tracePt t="22437" x="2482850" y="4505325"/>
          <p14:tracePt t="22452" x="2517775" y="4518025"/>
          <p14:tracePt t="22468" x="2536825" y="4518025"/>
          <p14:tracePt t="22485" x="2568575" y="4483100"/>
          <p14:tracePt t="22502" x="2635250" y="4365625"/>
          <p14:tracePt t="22518" x="2686050" y="4184650"/>
          <p14:tracePt t="22535" x="2673350" y="3968750"/>
          <p14:tracePt t="22552" x="2574925" y="3876675"/>
          <p14:tracePt t="22568" x="2482850" y="3848100"/>
          <p14:tracePt t="22585" x="2365375" y="3844925"/>
          <p14:tracePt t="22601" x="2251075" y="3892550"/>
          <p14:tracePt t="22618" x="2130425" y="4013200"/>
          <p14:tracePt t="22635" x="2016125" y="4181475"/>
          <p14:tracePt t="22652" x="1971675" y="4375150"/>
          <p14:tracePt t="22668" x="2003425" y="4546600"/>
          <p14:tracePt t="22685" x="2149475" y="4641850"/>
          <p14:tracePt t="22702" x="2352675" y="4667250"/>
          <p14:tracePt t="22719" x="2813050" y="4546600"/>
          <p14:tracePt t="22735" x="3108325" y="4378325"/>
          <p14:tracePt t="22751" x="3260725" y="4229100"/>
          <p14:tracePt t="22768" x="3355975" y="4070350"/>
          <p14:tracePt t="22785" x="3381375" y="3949700"/>
          <p14:tracePt t="22802" x="3381375" y="3908425"/>
          <p14:tracePt t="22845" x="3371850" y="3911600"/>
          <p14:tracePt t="22854" x="3362325" y="3921125"/>
          <p14:tracePt t="22868" x="3349625" y="3946525"/>
          <p14:tracePt t="22887" x="3340100" y="395605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extLst mod="1">
    <p:ext uri="{3A86A75C-4F4B-4683-9AE1-C65F6400EC91}">
      <p14:laserTraceLst xmlns:p14="http://schemas.microsoft.com/office/powerpoint/2010/main">
        <p14:tracePtLst>
          <p14:tracePt t="26871" x="3340100" y="4006850"/>
          <p14:tracePt t="26878" x="3352800" y="4102100"/>
          <p14:tracePt t="26888" x="3375025" y="4251325"/>
          <p14:tracePt t="26901" x="3384550" y="4451350"/>
          <p14:tracePt t="26916" x="3397250" y="4762500"/>
          <p14:tracePt t="26933" x="3371850" y="5013325"/>
          <p14:tracePt t="26950" x="3219450" y="5432425"/>
          <p14:tracePt t="26967" x="2908300" y="6267450"/>
          <p14:tracePt t="26983" x="2898775" y="6654800"/>
          <p14:tracePt t="27000" x="3006725" y="6816725"/>
          <p14:tracePt t="27016" x="3149600" y="6854825"/>
          <p14:tracePt t="27034" x="3267075" y="6854825"/>
          <p14:tracePt t="27050" x="3448050" y="6832600"/>
          <p14:tracePt t="27067" x="3810000" y="6765925"/>
          <p14:tracePt t="27084" x="4438650" y="6651625"/>
          <p14:tracePt t="27102" x="5626100" y="6276975"/>
          <p14:tracePt t="27117" x="6235700" y="5949950"/>
          <p14:tracePt t="27133" x="6629400" y="5584825"/>
          <p14:tracePt t="27151" x="6765925" y="5384800"/>
          <p14:tracePt t="27167" x="6756400" y="5314950"/>
          <p14:tracePt t="27183" x="6680200" y="5254625"/>
          <p14:tracePt t="27200" x="6505575" y="5210175"/>
          <p14:tracePt t="27217" x="6283325" y="5203825"/>
          <p14:tracePt t="27235" x="5692775" y="5260975"/>
          <p14:tracePt t="27251" x="5219700" y="5391150"/>
          <p14:tracePt t="27267" x="4911725" y="5489575"/>
          <p14:tracePt t="27283" x="4711700" y="5572125"/>
          <p14:tracePt t="27300" x="4635500" y="5616575"/>
          <p14:tracePt t="27316" x="4635500" y="5619750"/>
          <p14:tracePt t="27333" x="4638675" y="5619750"/>
          <p14:tracePt t="27350" x="4721225" y="5565775"/>
          <p14:tracePt t="27367" x="4927600" y="5441950"/>
          <p14:tracePt t="27383" x="5318125" y="5184775"/>
          <p14:tracePt t="27400" x="5737225" y="4860925"/>
          <p14:tracePt t="27417" x="6022975" y="4540250"/>
          <p14:tracePt t="27434" x="6137275" y="4229100"/>
          <p14:tracePt t="27452" x="5949950" y="3813175"/>
          <p14:tracePt t="27467" x="5572125" y="3514725"/>
          <p14:tracePt t="27485" x="4997450" y="3282950"/>
          <p14:tracePt t="27502" x="4498975" y="3203575"/>
          <p14:tracePt t="27519" x="4197350" y="3232150"/>
          <p14:tracePt t="27534" x="4073525" y="3295650"/>
          <p14:tracePt t="27550" x="3984625" y="3368675"/>
          <p14:tracePt t="27567" x="3924300" y="3454400"/>
          <p14:tracePt t="27583" x="3902075" y="3524250"/>
          <p14:tracePt t="27600" x="3895725" y="3546475"/>
          <p14:tracePt t="27617" x="3895725" y="3549650"/>
          <p14:tracePt t="27633" x="3911600" y="3543300"/>
          <p14:tracePt t="27650" x="4032250" y="3489325"/>
          <p14:tracePt t="27666" x="4206875" y="3400425"/>
          <p14:tracePt t="27683" x="4343400" y="3324225"/>
          <p14:tracePt t="27700" x="4387850" y="3267075"/>
          <p14:tracePt t="27716" x="4387850" y="3254375"/>
          <p14:tracePt t="27734" x="4371975" y="3254375"/>
          <p14:tracePt t="27752" x="4232275" y="3321050"/>
          <p14:tracePt t="27767" x="4165600" y="3371850"/>
          <p14:tracePt t="27783" x="4067175" y="3514725"/>
          <p14:tracePt t="27802" x="4064000" y="3543300"/>
          <p14:tracePt t="27816" x="4086225" y="3552825"/>
          <p14:tracePt t="27833" x="4140200" y="3552825"/>
          <p14:tracePt t="27850" x="4279900" y="3540125"/>
          <p14:tracePt t="27866" x="4476750" y="3486150"/>
          <p14:tracePt t="27884" x="4740275" y="3406775"/>
          <p14:tracePt t="27900" x="5076825" y="3279775"/>
          <p14:tracePt t="27917" x="5403850" y="3127375"/>
          <p14:tracePt t="27935" x="5635625" y="2981325"/>
          <p14:tracePt t="27950" x="5645150" y="2952750"/>
          <p14:tracePt t="27967" x="5645150" y="2943225"/>
          <p14:tracePt t="27983" x="5645150" y="2930525"/>
          <p14:tracePt t="28002" x="5645150" y="2889250"/>
          <p14:tracePt t="28019" x="5670550" y="2771775"/>
          <p14:tracePt t="28035" x="5743575" y="2565400"/>
          <p14:tracePt t="28051" x="5873750" y="2209800"/>
          <p14:tracePt t="28067" x="6099175" y="1771650"/>
          <p14:tracePt t="28084" x="6403975" y="1190625"/>
          <p14:tracePt t="28100" x="6470650" y="1047750"/>
          <p14:tracePt t="28117" x="6540500" y="793750"/>
          <p14:tracePt t="28134" x="6540500" y="774700"/>
          <p14:tracePt t="28166" x="6537325" y="781050"/>
          <p14:tracePt t="28183" x="6480175" y="939800"/>
          <p14:tracePt t="28200" x="6350000" y="1222375"/>
          <p14:tracePt t="28217" x="6175375" y="1482725"/>
          <p14:tracePt t="28233" x="6054725" y="1679575"/>
          <p14:tracePt t="28250" x="5991225" y="1765300"/>
          <p14:tracePt t="28267" x="5981700" y="1784350"/>
          <p14:tracePt t="28291" x="5975350" y="1781175"/>
          <p14:tracePt t="28300" x="5975350" y="1771650"/>
          <p14:tracePt t="28316" x="5978525" y="1730375"/>
          <p14:tracePt t="28334" x="5984875" y="1676400"/>
          <p14:tracePt t="28350" x="5984875" y="1568450"/>
          <p14:tracePt t="28367" x="5969000" y="1514475"/>
          <p14:tracePt t="28383" x="5959475" y="1504950"/>
          <p14:tracePt t="28417" x="5902325" y="1622425"/>
          <p14:tracePt t="28435" x="5657850" y="2209800"/>
          <p14:tracePt t="28450" x="5524500" y="2587625"/>
          <p14:tracePt t="28467" x="5505450" y="2705100"/>
          <p14:tracePt t="28483" x="5505450" y="2733675"/>
          <p14:tracePt t="28518" x="5505450" y="2711450"/>
          <p14:tracePt t="28533" x="5524500" y="2641600"/>
          <p14:tracePt t="28550" x="5565775" y="2498725"/>
          <p14:tracePt t="28567" x="5591175" y="2349500"/>
          <p14:tracePt t="28583" x="5607050" y="2238375"/>
          <p14:tracePt t="28600" x="5607050" y="2216150"/>
          <p14:tracePt t="28619" x="5610225" y="2216150"/>
          <p14:tracePt t="28633" x="5610225" y="2260600"/>
          <p14:tracePt t="28650" x="5607050" y="2400300"/>
          <p14:tracePt t="28667" x="5556250" y="2552700"/>
          <p14:tracePt t="28683" x="5518150" y="2644775"/>
          <p14:tracePt t="28700" x="5511800" y="2651125"/>
          <p14:tracePt t="28716" x="5511800" y="2644775"/>
          <p14:tracePt t="28733" x="5508625" y="2613025"/>
          <p14:tracePt t="28750" x="5508625" y="2549525"/>
          <p14:tracePt t="28768" x="5553075" y="2362200"/>
          <p14:tracePt t="28784" x="5616575" y="2165350"/>
          <p14:tracePt t="28800" x="5648325" y="2063750"/>
          <p14:tracePt t="28816" x="5648325" y="2054225"/>
          <p14:tracePt t="28853" x="5648325" y="2066925"/>
          <p14:tracePt t="28866" x="5607050" y="2197100"/>
          <p14:tracePt t="28883" x="5546725" y="2381250"/>
          <p14:tracePt t="28900" x="5505450" y="2492375"/>
          <p14:tracePt t="28918" x="5495925" y="2508250"/>
          <p14:tracePt t="28933" x="5495925" y="2511425"/>
          <p14:tracePt t="28981" x="5499100" y="2489200"/>
          <p14:tracePt t="28991" x="5534025" y="2413000"/>
          <p14:tracePt t="29000" x="5568950" y="2314575"/>
          <p14:tracePt t="29017" x="5629275" y="2120900"/>
          <p14:tracePt t="29033" x="5664200" y="1949450"/>
          <p14:tracePt t="29050" x="5670550" y="1920875"/>
          <p14:tracePt t="29100" x="5670550" y="1949450"/>
          <p14:tracePt t="29108" x="5657850" y="2035175"/>
          <p14:tracePt t="29117" x="5648325" y="2120900"/>
          <p14:tracePt t="29133" x="5613400" y="2311400"/>
          <p14:tracePt t="29150" x="5597525" y="2451100"/>
          <p14:tracePt t="29167" x="5581650" y="2505075"/>
          <p14:tracePt t="29184" x="5578475" y="2527300"/>
          <p14:tracePt t="29200" x="5578475" y="2530475"/>
          <p14:tracePt t="29235" x="5572125" y="2524125"/>
          <p14:tracePt t="29250" x="5572125" y="2520950"/>
          <p14:tracePt t="29267" x="5572125" y="2482850"/>
          <p14:tracePt t="29284" x="5572125" y="2451100"/>
          <p14:tracePt t="29300" x="5572125" y="244475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extLst mod="1">
    <p:ext uri="{3A86A75C-4F4B-4683-9AE1-C65F6400EC91}">
      <p14:laserTraceLst xmlns:p14="http://schemas.microsoft.com/office/powerpoint/2010/main">
        <p14:tracePtLst>
          <p14:tracePt t="3329" x="5607050" y="2393950"/>
          <p14:tracePt t="3337" x="5641975" y="2327275"/>
          <p14:tracePt t="3345" x="5680075" y="2200275"/>
          <p14:tracePt t="3356" x="5699125" y="2095500"/>
          <p14:tracePt t="3366" x="5708650" y="2000250"/>
          <p14:tracePt t="3382" x="5708650" y="1917700"/>
          <p14:tracePt t="3416" x="5711825" y="1914525"/>
          <p14:tracePt t="3433" x="5743575" y="1908175"/>
          <p14:tracePt t="3449" x="5775325" y="1901825"/>
          <p14:tracePt t="3466" x="5797550" y="1892300"/>
          <p14:tracePt t="3483" x="5826125" y="1873250"/>
          <p14:tracePt t="3501" x="5883275" y="1835150"/>
          <p14:tracePt t="3516" x="5946775" y="1790700"/>
          <p14:tracePt t="3533" x="5975350" y="1768475"/>
          <p14:tracePt t="3551" x="5981700" y="1762125"/>
          <p14:tracePt t="3575" x="5984875" y="1765300"/>
          <p14:tracePt t="3585" x="5991225" y="1781175"/>
          <p14:tracePt t="3599" x="5991225" y="1863725"/>
          <p14:tracePt t="3616" x="5978525" y="1971675"/>
          <p14:tracePt t="3633" x="5969000" y="2101850"/>
          <p14:tracePt t="3649" x="5962650" y="2228850"/>
          <p14:tracePt t="3668" x="5962650" y="2305050"/>
          <p14:tracePt t="3683" x="5972175" y="2349500"/>
          <p14:tracePt t="3699" x="5994400" y="2384425"/>
          <p14:tracePt t="3716" x="6029325" y="2416175"/>
          <p14:tracePt t="3718" x="6048375" y="2425700"/>
          <p14:tracePt t="3733" x="6057900" y="2425700"/>
          <p14:tracePt t="3750" x="6092825" y="2432050"/>
          <p14:tracePt t="3766" x="6149975" y="2432050"/>
          <p14:tracePt t="3783" x="6178550" y="2425700"/>
          <p14:tracePt t="3800" x="6203950" y="2387600"/>
          <p14:tracePt t="3816" x="6238875" y="2308225"/>
          <p14:tracePt t="3833" x="6267450" y="2216150"/>
          <p14:tracePt t="3851" x="6283325" y="2117725"/>
          <p14:tracePt t="3867" x="6283325" y="2041525"/>
          <p14:tracePt t="3884" x="6264275" y="1968500"/>
          <p14:tracePt t="3899" x="6257925" y="1958975"/>
          <p14:tracePt t="3916" x="6248400" y="1952625"/>
          <p14:tracePt t="3933" x="6235700" y="1952625"/>
          <p14:tracePt t="3950" x="6188075" y="2051050"/>
          <p14:tracePt t="3966" x="6153150" y="2212975"/>
          <p14:tracePt t="3982" x="6146800" y="2384425"/>
          <p14:tracePt t="3999" x="6165850" y="2514600"/>
          <p14:tracePt t="4016" x="6219825" y="2587625"/>
          <p14:tracePt t="4032" x="6283325" y="2632075"/>
          <p14:tracePt t="4049" x="6375400" y="2663825"/>
          <p14:tracePt t="4066" x="6473825" y="2663825"/>
          <p14:tracePt t="4082" x="6604000" y="2581275"/>
          <p14:tracePt t="4099" x="6696075" y="2492375"/>
          <p14:tracePt t="4116" x="6877050" y="2355850"/>
          <p14:tracePt t="4133" x="7143750" y="2152650"/>
          <p14:tracePt t="4150" x="7429500" y="1892300"/>
          <p14:tracePt t="4166" x="7702550" y="1663700"/>
          <p14:tracePt t="4184" x="7851775" y="1549400"/>
          <p14:tracePt t="4199" x="7896225" y="1524000"/>
          <p14:tracePt t="4216" x="7905750" y="1524000"/>
          <p14:tracePt t="4221" x="7915275" y="1524000"/>
          <p14:tracePt t="4235" x="7972425" y="1527175"/>
          <p14:tracePt t="4249" x="8016875" y="1536700"/>
          <p14:tracePt t="4266" x="8353425" y="1581150"/>
          <p14:tracePt t="4283" x="8775700" y="1606550"/>
          <p14:tracePt t="4299" x="9321800" y="1631950"/>
          <p14:tracePt t="4317" x="9823450" y="1644650"/>
          <p14:tracePt t="4333" x="10128250" y="1644650"/>
          <p14:tracePt t="4349" x="10258425" y="1622425"/>
          <p14:tracePt t="4366" x="10283825" y="1606550"/>
          <p14:tracePt t="4383" x="10287000" y="1600200"/>
          <p14:tracePt t="4402" x="10287000" y="1587500"/>
          <p14:tracePt t="4416" x="10271125" y="1581150"/>
          <p14:tracePt t="4433" x="10233025" y="1577975"/>
          <p14:tracePt t="4449" x="10166350" y="1571625"/>
          <p14:tracePt t="4466" x="10036175" y="1571625"/>
          <p14:tracePt t="4483" x="9899650" y="1571625"/>
          <p14:tracePt t="4499" x="9820275" y="1555750"/>
          <p14:tracePt t="4516" x="9769475" y="1549400"/>
          <p14:tracePt t="4533" x="9747250" y="1539875"/>
          <p14:tracePt t="4568" x="9744075" y="1539875"/>
          <p14:tracePt t="4583" x="9737725" y="1539875"/>
          <p14:tracePt t="4599" x="9709150" y="1533525"/>
          <p14:tracePt t="4616" x="9667875" y="1533525"/>
          <p14:tracePt t="4633" x="9642475" y="1527175"/>
          <p14:tracePt t="4649" x="9639300" y="1527175"/>
          <p14:tracePt t="4666" x="9617075" y="1527175"/>
          <p14:tracePt t="4683" x="9613900" y="1527175"/>
          <p14:tracePt t="14552" x="9550400" y="1689100"/>
          <p14:tracePt t="14560" x="9477375" y="1889125"/>
          <p14:tracePt t="14570" x="9363075" y="2155825"/>
          <p14:tracePt t="14583" x="9232900" y="2444750"/>
          <p14:tracePt t="14600" x="8642350" y="3384550"/>
          <p14:tracePt t="14617" x="8328025" y="3914775"/>
          <p14:tracePt t="14634" x="8105775" y="4406900"/>
          <p14:tracePt t="14650" x="7962900" y="4864100"/>
          <p14:tracePt t="14667" x="7921625" y="5127625"/>
          <p14:tracePt t="14683" x="7924800" y="5254625"/>
          <p14:tracePt t="14700" x="7966075" y="5311775"/>
          <p14:tracePt t="14717" x="8067675" y="5340350"/>
          <p14:tracePt t="14720" x="8134350" y="5349875"/>
          <p14:tracePt t="14735" x="8321675" y="5349875"/>
          <p14:tracePt t="14750" x="8442325" y="5334000"/>
          <p14:tracePt t="14767" x="8696325" y="5172075"/>
          <p14:tracePt t="14783" x="9099550" y="4819650"/>
          <p14:tracePt t="14800" x="9318625" y="4578350"/>
          <p14:tracePt t="14817" x="9423400" y="4422775"/>
          <p14:tracePt t="14833" x="9445625" y="4311650"/>
          <p14:tracePt t="14850" x="9442450" y="4194175"/>
          <p14:tracePt t="14867" x="9398000" y="4041775"/>
          <p14:tracePt t="14883" x="9337675" y="3886200"/>
          <p14:tracePt t="14900" x="9286875" y="3743325"/>
          <p14:tracePt t="14917" x="9239250" y="3609975"/>
          <p14:tracePt t="14933" x="9150350" y="3448050"/>
          <p14:tracePt t="14950" x="9096375" y="3362325"/>
          <p14:tracePt t="14966" x="9064625" y="3327400"/>
          <p14:tracePt t="14983" x="9055100" y="3321050"/>
          <p14:tracePt t="15000" x="9042400" y="3321050"/>
          <p14:tracePt t="15017" x="8985250" y="3333750"/>
          <p14:tracePt t="15033" x="8867775" y="3397250"/>
          <p14:tracePt t="15050" x="8737600" y="3527425"/>
          <p14:tracePt t="15068" x="8610600" y="3651250"/>
          <p14:tracePt t="15084" x="8553450" y="3743325"/>
          <p14:tracePt t="15100" x="8540750" y="3797300"/>
          <p14:tracePt t="15116" x="8547100" y="3806825"/>
          <p14:tracePt t="15133" x="8578850" y="3806825"/>
          <p14:tracePt t="15150" x="8639175" y="3787775"/>
          <p14:tracePt t="15167" x="8743950" y="3714750"/>
          <p14:tracePt t="15183" x="8912225" y="3590925"/>
          <p14:tracePt t="15200" x="9064625" y="3441700"/>
          <p14:tracePt t="15217" x="9188450" y="3279775"/>
          <p14:tracePt t="15219" x="9223375" y="3203575"/>
          <p14:tracePt t="15233" x="9239250" y="3136900"/>
          <p14:tracePt t="15252" x="9248775" y="2994025"/>
          <p14:tracePt t="15267" x="9232900" y="2936875"/>
          <p14:tracePt t="15284" x="9115425" y="2743200"/>
          <p14:tracePt t="15300" x="9020175" y="2670175"/>
          <p14:tracePt t="15317" x="8956675" y="2635250"/>
          <p14:tracePt t="15333" x="8905875" y="2616200"/>
          <p14:tracePt t="15350" x="8839200" y="2616200"/>
          <p14:tracePt t="15367" x="8712200" y="2616200"/>
          <p14:tracePt t="15383" x="8553450" y="2622550"/>
          <p14:tracePt t="15400" x="8359775" y="2647950"/>
          <p14:tracePt t="15417" x="8181975" y="2667000"/>
          <p14:tracePt t="15435" x="7994650" y="2698750"/>
          <p14:tracePt t="15450" x="7966075" y="2701925"/>
          <p14:tracePt t="15467" x="7962900" y="2708275"/>
          <p14:tracePt t="15500" x="7962900" y="2717800"/>
          <p14:tracePt t="15517" x="7975600" y="2733675"/>
          <p14:tracePt t="15533" x="8013700" y="2762250"/>
          <p14:tracePt t="15550" x="8083550" y="2790825"/>
          <p14:tracePt t="15567" x="8172450" y="2800350"/>
          <p14:tracePt t="15584" x="8299450" y="2794000"/>
          <p14:tracePt t="15600" x="8562975" y="2679700"/>
          <p14:tracePt t="15617" x="8836025" y="2533650"/>
          <p14:tracePt t="15633" x="9166225" y="2368550"/>
          <p14:tracePt t="15650" x="9407525" y="2203450"/>
          <p14:tracePt t="15667" x="9547225" y="2079625"/>
          <p14:tracePt t="15684" x="9610725" y="1984375"/>
          <p14:tracePt t="15700" x="9632950" y="1895475"/>
          <p14:tracePt t="15717" x="9632950" y="1844675"/>
          <p14:tracePt t="15719" x="9632950" y="1835150"/>
          <p14:tracePt t="15734" x="9620250" y="1816100"/>
          <p14:tracePt t="15750" x="9563100" y="1752600"/>
          <p14:tracePt t="15767" x="9426575" y="1657350"/>
          <p14:tracePt t="15784" x="9093200" y="1543050"/>
          <p14:tracePt t="15802" x="8772525" y="1463675"/>
          <p14:tracePt t="15817" x="8416925" y="1397000"/>
          <p14:tracePt t="15833" x="8108950" y="1343025"/>
          <p14:tracePt t="15850" x="7880350" y="1314450"/>
          <p14:tracePt t="15867" x="7731125" y="1314450"/>
          <p14:tracePt t="15883" x="7620000" y="1343025"/>
          <p14:tracePt t="15901" x="7493000" y="1428750"/>
          <p14:tracePt t="15917" x="7356475" y="1600200"/>
          <p14:tracePt t="15933" x="7073900" y="2139950"/>
          <p14:tracePt t="15952" x="6953250" y="2438400"/>
          <p14:tracePt t="15967" x="6937375" y="2638425"/>
          <p14:tracePt t="15983" x="6950075" y="2787650"/>
          <p14:tracePt t="16000" x="7010400" y="2933700"/>
          <p14:tracePt t="16016" x="7121525" y="3079750"/>
          <p14:tracePt t="16035" x="7292975" y="3260725"/>
          <p14:tracePt t="16050" x="7597775" y="3457575"/>
          <p14:tracePt t="16068" x="7912100" y="3581400"/>
          <p14:tracePt t="16083" x="8283575" y="3686175"/>
          <p14:tracePt t="16103" x="8832850" y="3756025"/>
          <p14:tracePt t="16117" x="9156700" y="3717925"/>
          <p14:tracePt t="16133" x="9378950" y="3632200"/>
          <p14:tracePt t="16150" x="9534525" y="3527425"/>
          <p14:tracePt t="16167" x="9686925" y="3368675"/>
          <p14:tracePt t="16183" x="9788525" y="3165475"/>
          <p14:tracePt t="16200" x="9839325" y="2990850"/>
          <p14:tracePt t="16216" x="9858375" y="2851150"/>
          <p14:tracePt t="16233" x="9858375" y="2755900"/>
          <p14:tracePt t="16251" x="9845675" y="2654300"/>
          <p14:tracePt t="16267" x="9823450" y="2565400"/>
          <p14:tracePt t="16285" x="9766300" y="2387600"/>
          <p14:tracePt t="16300" x="9705975" y="2222500"/>
          <p14:tracePt t="16317" x="9639300" y="2108200"/>
          <p14:tracePt t="16334" x="9569450" y="2019300"/>
          <p14:tracePt t="16350" x="9515475" y="1987550"/>
          <p14:tracePt t="16367" x="9445625" y="1965325"/>
          <p14:tracePt t="16383" x="9337675" y="1971675"/>
          <p14:tracePt t="16400" x="9140825" y="2041525"/>
          <p14:tracePt t="16417" x="8813800" y="2193925"/>
          <p14:tracePt t="16434" x="8416925" y="2416175"/>
          <p14:tracePt t="16450" x="8299450" y="2517775"/>
          <p14:tracePt t="16469" x="8232775" y="2644775"/>
          <p14:tracePt t="16483" x="8223250" y="2813050"/>
          <p14:tracePt t="16500" x="8305800" y="3051175"/>
          <p14:tracePt t="16519" x="8505825" y="3317875"/>
          <p14:tracePt t="16535" x="8874125" y="3644900"/>
          <p14:tracePt t="16551" x="9293225" y="3879850"/>
          <p14:tracePt t="16567" x="9572625" y="3956050"/>
          <p14:tracePt t="16584" x="9721850" y="3921125"/>
          <p14:tracePt t="16600" x="9750425" y="3892550"/>
          <p14:tracePt t="16617" x="9807575" y="3714750"/>
          <p14:tracePt t="16633" x="9823450" y="3575050"/>
          <p14:tracePt t="16650" x="9820275" y="3438525"/>
          <p14:tracePt t="16667" x="9759950" y="3302000"/>
          <p14:tracePt t="16683" x="9658350" y="3184525"/>
          <p14:tracePt t="16700" x="9559925" y="3076575"/>
          <p14:tracePt t="16717" x="9442450" y="3003550"/>
          <p14:tracePt t="16719" x="9394825" y="2978150"/>
          <p14:tracePt t="16733" x="9359900" y="2955925"/>
          <p14:tracePt t="16750" x="9312275" y="2924175"/>
          <p14:tracePt t="16767" x="9296400" y="2908300"/>
          <p14:tracePt t="16785" x="9290050" y="2898775"/>
          <p14:tracePt t="16800" x="9274175" y="2889250"/>
          <p14:tracePt t="16817" x="9251950" y="2882900"/>
          <p14:tracePt t="16834" x="9242425" y="2879725"/>
          <p14:tracePt t="25269" x="9220200" y="2879725"/>
          <p14:tracePt t="25276" x="9153525" y="2879725"/>
          <p14:tracePt t="25286" x="9080500" y="2879725"/>
          <p14:tracePt t="25300" x="9032875" y="2867025"/>
          <p14:tracePt t="25317" x="9032875" y="2860675"/>
          <p14:tracePt t="25334" x="9042400" y="2813050"/>
          <p14:tracePt t="25350" x="9058275" y="2724150"/>
          <p14:tracePt t="25369" x="9045575" y="2635250"/>
          <p14:tracePt t="25384" x="8959850" y="2489200"/>
          <p14:tracePt t="25401" x="8772525" y="2232025"/>
          <p14:tracePt t="25417" x="8572500" y="1962150"/>
          <p14:tracePt t="25434" x="8474075" y="1800225"/>
          <p14:tracePt t="25451" x="8410575" y="1695450"/>
          <p14:tracePt t="25467" x="8296275" y="1622425"/>
          <p14:tracePt t="25484" x="8147050" y="1612900"/>
          <p14:tracePt t="25501" x="7978775" y="1619250"/>
          <p14:tracePt t="25519" x="7826375" y="1660525"/>
          <p14:tracePt t="25534" x="7670800" y="1720850"/>
          <p14:tracePt t="25551" x="7496175" y="1809750"/>
          <p14:tracePt t="25567" x="7331075" y="1889125"/>
          <p14:tracePt t="25587" x="7013575" y="2070100"/>
          <p14:tracePt t="25601" x="6880225" y="2171700"/>
          <p14:tracePt t="25618" x="6711950" y="2413000"/>
          <p14:tracePt t="25634" x="6626225" y="2743200"/>
          <p14:tracePt t="25651" x="6626225" y="2921000"/>
          <p14:tracePt t="25669" x="6664325" y="3076575"/>
          <p14:tracePt t="25684" x="6740525" y="3209925"/>
          <p14:tracePt t="25701" x="6864350" y="3359150"/>
          <p14:tracePt t="25717" x="7042150" y="3482975"/>
          <p14:tracePt t="25734" x="7267575" y="3521075"/>
          <p14:tracePt t="25753" x="7651750" y="3333750"/>
          <p14:tracePt t="25768" x="7781925" y="3190875"/>
          <p14:tracePt t="25784" x="7950200" y="2822575"/>
          <p14:tracePt t="25802" x="7823200" y="2292350"/>
          <p14:tracePt t="25817" x="7432675" y="1943100"/>
          <p14:tracePt t="25834" x="6788150" y="1644650"/>
          <p14:tracePt t="25852" x="5997575" y="1460500"/>
          <p14:tracePt t="25868" x="5197475" y="1320800"/>
          <p14:tracePt t="25884" x="4451350" y="1244600"/>
          <p14:tracePt t="25901" x="3956050" y="1244600"/>
          <p14:tracePt t="25918" x="3679825" y="1260475"/>
          <p14:tracePt t="25935" x="3514725" y="1330325"/>
          <p14:tracePt t="25951" x="3429000" y="1409700"/>
          <p14:tracePt t="25967" x="3340100" y="1571625"/>
          <p14:tracePt t="25984" x="3314700" y="1682750"/>
          <p14:tracePt t="26001" x="3282950" y="1825625"/>
          <p14:tracePt t="26017" x="3273425" y="1962150"/>
          <p14:tracePt t="26034" x="3273425" y="2101850"/>
          <p14:tracePt t="26053" x="3292475" y="2200275"/>
          <p14:tracePt t="26067" x="3330575" y="2273300"/>
          <p14:tracePt t="26084" x="3371850" y="2298700"/>
          <p14:tracePt t="26100" x="3413125" y="2305050"/>
          <p14:tracePt t="26118" x="3470275" y="2257425"/>
          <p14:tracePt t="26134" x="3597275" y="2073275"/>
          <p14:tracePt t="26150" x="3638550" y="1939925"/>
          <p14:tracePt t="26169" x="3654425" y="1819275"/>
          <p14:tracePt t="26184" x="3654425" y="1752600"/>
          <p14:tracePt t="26201" x="3641725" y="1743075"/>
          <p14:tracePt t="26217" x="3590925" y="1752600"/>
          <p14:tracePt t="26234" x="3451225" y="1857375"/>
          <p14:tracePt t="26251" x="3292475" y="2073275"/>
          <p14:tracePt t="26267" x="3200400" y="2320925"/>
          <p14:tracePt t="26284" x="3194050" y="2517775"/>
          <p14:tracePt t="26302" x="3254375" y="2574925"/>
          <p14:tracePt t="26317" x="3352800" y="2597150"/>
          <p14:tracePt t="26334" x="3473450" y="2584450"/>
          <p14:tracePt t="26352" x="3648075" y="2505075"/>
          <p14:tracePt t="26367" x="3787775" y="2365375"/>
          <p14:tracePt t="26384" x="3848100" y="2222500"/>
          <p14:tracePt t="26401" x="3851275" y="2101850"/>
          <p14:tracePt t="26418" x="3825875" y="2054225"/>
          <p14:tracePt t="26435" x="3784600" y="2044700"/>
          <p14:tracePt t="26451" x="3683000" y="2063750"/>
          <p14:tracePt t="26467" x="3498850" y="2292350"/>
          <p14:tracePt t="26484" x="3444875" y="2498725"/>
          <p14:tracePt t="26501" x="3444875" y="2667000"/>
          <p14:tracePt t="26519" x="3479800" y="2762250"/>
          <p14:tracePt t="26534" x="3524250" y="2781300"/>
          <p14:tracePt t="26552" x="3584575" y="2736850"/>
          <p14:tracePt t="26568" x="3717925" y="2578100"/>
          <p14:tracePt t="26584" x="3863975" y="2365375"/>
          <p14:tracePt t="26601" x="3924300" y="2181225"/>
          <p14:tracePt t="26618" x="3924300" y="2044700"/>
          <p14:tracePt t="26634" x="3911600" y="2016125"/>
          <p14:tracePt t="26651" x="3886200" y="2019300"/>
          <p14:tracePt t="26667" x="3838575" y="2057400"/>
          <p14:tracePt t="26684" x="3794125" y="2105025"/>
          <p14:tracePt t="26701" x="3775075" y="2127250"/>
          <p14:tracePt t="26719" x="3771900" y="2136775"/>
          <p14:tracePt t="26734" x="3771900" y="2139950"/>
          <p14:tracePt t="26753" x="3771900" y="2149475"/>
          <p14:tracePt t="26767" x="3771900" y="2174875"/>
          <p14:tracePt t="26784" x="3733800" y="2463800"/>
          <p14:tracePt t="26801" x="3581400" y="3022600"/>
          <p14:tracePt t="26818" x="3257550" y="3911600"/>
          <p14:tracePt t="26834" x="2908300" y="4927600"/>
          <p14:tracePt t="26850" x="2597150" y="5873750"/>
          <p14:tracePt t="26867" x="2428875" y="6597650"/>
          <p14:tracePt t="26884" x="2425700" y="6854825"/>
          <p14:tracePt t="26902" x="2492375" y="6854825"/>
          <p14:tracePt t="26917" x="2555875" y="6854825"/>
          <p14:tracePt t="26934" x="2606675" y="6829425"/>
          <p14:tracePt t="26951" x="2657475" y="6718300"/>
          <p14:tracePt t="26967" x="2724150" y="6448425"/>
          <p14:tracePt t="26984" x="2771775" y="6232525"/>
          <p14:tracePt t="27001" x="2832100" y="6045200"/>
          <p14:tracePt t="27018" x="2892425" y="5911850"/>
          <p14:tracePt t="27034" x="2930525" y="5829300"/>
          <p14:tracePt t="27050" x="2943225" y="5784850"/>
          <p14:tracePt t="27068" x="2943225" y="5762625"/>
          <p14:tracePt t="27103" x="2921000" y="5765800"/>
          <p14:tracePt t="27118" x="2882900" y="5788025"/>
          <p14:tracePt t="27134" x="2708275" y="5886450"/>
          <p14:tracePt t="27151" x="2593975" y="5943600"/>
          <p14:tracePt t="27167" x="2546350" y="5997575"/>
          <p14:tracePt t="27184" x="2546350" y="6038850"/>
          <p14:tracePt t="27201" x="2597150" y="6089650"/>
          <p14:tracePt t="27218" x="2711450" y="6127750"/>
          <p14:tracePt t="27234" x="2838450" y="6127750"/>
          <p14:tracePt t="27253" x="3019425" y="6105525"/>
          <p14:tracePt t="27268" x="3184525" y="6035675"/>
          <p14:tracePt t="27285" x="3311525" y="5819775"/>
          <p14:tracePt t="27301" x="3330575" y="5629275"/>
          <p14:tracePt t="27317" x="3282950" y="5467350"/>
          <p14:tracePt t="27334" x="3235325" y="5362575"/>
          <p14:tracePt t="27350" x="3178175" y="5321300"/>
          <p14:tracePt t="27367" x="3130550" y="5324475"/>
          <p14:tracePt t="27384" x="3092450" y="5426075"/>
          <p14:tracePt t="27403" x="3057525" y="5610225"/>
          <p14:tracePt t="27418" x="3054350" y="5819775"/>
          <p14:tracePt t="27435" x="3105150" y="5953125"/>
          <p14:tracePt t="27451" x="3155950" y="5981700"/>
          <p14:tracePt t="27467" x="3254375" y="5930900"/>
          <p14:tracePt t="27484" x="3355975" y="5803900"/>
          <p14:tracePt t="27501" x="3460750" y="5635625"/>
          <p14:tracePt t="27517" x="3530600" y="5451475"/>
          <p14:tracePt t="27534" x="3527425" y="5324475"/>
          <p14:tracePt t="27552" x="3495675" y="5270500"/>
          <p14:tracePt t="27568" x="3467100" y="5264150"/>
          <p14:tracePt t="27584" x="3409950" y="5273675"/>
          <p14:tracePt t="27601" x="3330575" y="5353050"/>
          <p14:tracePt t="27617" x="3257550" y="5448300"/>
          <p14:tracePt t="27634" x="3219450" y="5565775"/>
          <p14:tracePt t="27651" x="3235325" y="5600700"/>
          <p14:tracePt t="27667" x="3286125" y="5626100"/>
          <p14:tracePt t="27684" x="3365500" y="5632450"/>
          <p14:tracePt t="27701" x="3517900" y="5594350"/>
          <p14:tracePt t="27718" x="3740150" y="5508625"/>
          <p14:tracePt t="27734" x="3940175" y="5384800"/>
          <p14:tracePt t="27751" x="4032250" y="5286375"/>
          <p14:tracePt t="27767" x="4038600" y="5270500"/>
          <p14:tracePt t="27786" x="4013200" y="5260975"/>
          <p14:tracePt t="27801" x="3962400" y="5283200"/>
          <p14:tracePt t="27817" x="3927475" y="5311775"/>
          <p14:tracePt t="27834" x="3927475" y="5318125"/>
          <p14:tracePt t="27867" x="3990975" y="5254625"/>
          <p14:tracePt t="27884" x="4270375" y="5054600"/>
          <p14:tracePt t="27901" x="4899025" y="4610100"/>
          <p14:tracePt t="27918" x="5781675" y="3994150"/>
          <p14:tracePt t="27934" x="6613525" y="3279775"/>
          <p14:tracePt t="27952" x="7400925" y="2390775"/>
          <p14:tracePt t="27967" x="7559675" y="1952625"/>
          <p14:tracePt t="27984" x="7543800" y="1739900"/>
          <p14:tracePt t="28004" x="7467600" y="1603375"/>
          <p14:tracePt t="28017" x="7391400" y="1479550"/>
          <p14:tracePt t="28034" x="7362825" y="1406525"/>
          <p14:tracePt t="28051" x="7353300" y="1384300"/>
          <p14:tracePt t="28067" x="7337425" y="1362075"/>
          <p14:tracePt t="28084" x="7315200" y="1346200"/>
          <p14:tracePt t="28100" x="7264400" y="1333500"/>
          <p14:tracePt t="28118" x="7156450" y="1333500"/>
          <p14:tracePt t="28134" x="6810375" y="1406525"/>
          <p14:tracePt t="28151" x="6470650" y="1549400"/>
          <p14:tracePt t="28169" x="6184900" y="1676400"/>
          <p14:tracePt t="28184" x="6080125" y="1749425"/>
          <p14:tracePt t="28201" x="6073775" y="1790700"/>
          <p14:tracePt t="28218" x="6099175" y="1863725"/>
          <p14:tracePt t="28234" x="6159500" y="1939925"/>
          <p14:tracePt t="28251" x="6223000" y="2025650"/>
          <p14:tracePt t="28267" x="6276975" y="2108200"/>
          <p14:tracePt t="28284" x="6353175" y="2162175"/>
          <p14:tracePt t="28301" x="6477000" y="2171700"/>
          <p14:tracePt t="28319" x="6597650" y="2124075"/>
          <p14:tracePt t="28334" x="6807200" y="1981200"/>
          <p14:tracePt t="28351" x="7086600" y="1803400"/>
          <p14:tracePt t="28368" x="7372350" y="1597025"/>
          <p14:tracePt t="28384" x="7534275" y="1435100"/>
          <p14:tracePt t="28401" x="7575550" y="1387475"/>
          <p14:tracePt t="28418" x="7575550" y="1384300"/>
          <p14:tracePt t="28434" x="7553325" y="1381125"/>
          <p14:tracePt t="28451" x="7429500" y="1431925"/>
          <p14:tracePt t="28467" x="7165975" y="1641475"/>
          <p14:tracePt t="28485" x="7070725" y="1787525"/>
          <p14:tracePt t="28501" x="7054850" y="1866900"/>
          <p14:tracePt t="28518" x="7102475" y="1920875"/>
          <p14:tracePt t="28535" x="7204075" y="1952625"/>
          <p14:tracePt t="28551" x="7404100" y="1962150"/>
          <p14:tracePt t="28567" x="7712075" y="1889125"/>
          <p14:tracePt t="28584" x="8032750" y="1752600"/>
          <p14:tracePt t="28601" x="8172450" y="1631950"/>
          <p14:tracePt t="28618" x="8185150" y="1577975"/>
          <p14:tracePt t="28634" x="8105775" y="1524000"/>
          <p14:tracePt t="28651" x="7934325" y="1517650"/>
          <p14:tracePt t="28669" x="7648575" y="1574800"/>
          <p14:tracePt t="28684" x="7283450" y="1670050"/>
          <p14:tracePt t="28701" x="6965950" y="1746250"/>
          <p14:tracePt t="28718" x="6696075" y="1797050"/>
          <p14:tracePt t="28737" x="6483350" y="1822450"/>
          <p14:tracePt t="28751" x="6315075" y="1822450"/>
          <p14:tracePt t="28767" x="6194425" y="1784350"/>
          <p14:tracePt t="28784" x="6130925" y="1765300"/>
          <p14:tracePt t="28801" x="6118225" y="1758950"/>
          <p14:tracePt t="28834" x="6121400" y="1758950"/>
          <p14:tracePt t="28851" x="6143625" y="1752600"/>
          <p14:tracePt t="28868" x="6169025" y="1752600"/>
          <p14:tracePt t="28884" x="6213475" y="1743075"/>
          <p14:tracePt t="28901" x="6242050" y="1724025"/>
          <p14:tracePt t="28918" x="6276975" y="1695450"/>
          <p14:tracePt t="28934" x="6296025" y="1651000"/>
          <p14:tracePt t="28951" x="6296025" y="1631950"/>
          <p14:tracePt t="28968" x="6296025" y="1625600"/>
          <p14:tracePt t="28984" x="6235700" y="1657350"/>
          <p14:tracePt t="29003" x="6153150" y="1762125"/>
          <p14:tracePt t="29017" x="6057900" y="1939925"/>
          <p14:tracePt t="29036" x="6003925" y="2114550"/>
          <p14:tracePt t="29052" x="6007100" y="2181225"/>
          <p14:tracePt t="29069" x="6035675" y="2203450"/>
          <p14:tracePt t="29084" x="6096000" y="2206625"/>
          <p14:tracePt t="29101" x="6188075" y="2168525"/>
          <p14:tracePt t="29118" x="6324600" y="2073275"/>
          <p14:tracePt t="29134" x="6480175" y="1857375"/>
          <p14:tracePt t="29151" x="6515100" y="1714500"/>
          <p14:tracePt t="29168" x="6508750" y="1628775"/>
          <p14:tracePt t="29184" x="6492875" y="1606550"/>
          <p14:tracePt t="29201" x="6467475" y="1606550"/>
          <p14:tracePt t="29217" x="6381750" y="1676400"/>
          <p14:tracePt t="29234" x="6273800" y="1851025"/>
          <p14:tracePt t="29251" x="6197600" y="2095500"/>
          <p14:tracePt t="29268" x="6188075" y="2263775"/>
          <p14:tracePt t="29285" x="6254750" y="2362200"/>
          <p14:tracePt t="29301" x="6280150" y="2362200"/>
          <p14:tracePt t="29317" x="6391275" y="2349500"/>
          <p14:tracePt t="29334" x="6505575" y="2266950"/>
          <p14:tracePt t="29351" x="6610350" y="2127250"/>
          <p14:tracePt t="29369" x="6680200" y="1971675"/>
          <p14:tracePt t="29384" x="6711950" y="1841500"/>
          <p14:tracePt t="29401" x="6711950" y="1781175"/>
          <p14:tracePt t="29417" x="6711950" y="1765300"/>
          <p14:tracePt t="29452" x="6664325" y="1778000"/>
          <p14:tracePt t="29468" x="6638925" y="1797050"/>
          <p14:tracePt t="29484" x="6575425" y="1895475"/>
          <p14:tracePt t="29501" x="6556375" y="2038350"/>
          <p14:tracePt t="29519" x="6578600" y="2076450"/>
          <p14:tracePt t="29534" x="6664325" y="2082800"/>
          <p14:tracePt t="29551" x="6931025" y="2082800"/>
          <p14:tracePt t="29567" x="7397750" y="2047875"/>
          <p14:tracePt t="29584" x="7886700" y="2009775"/>
          <p14:tracePt t="29601" x="8093075" y="1981200"/>
          <p14:tracePt t="29619" x="8128000" y="1974850"/>
          <p14:tracePt t="29635" x="8112125" y="1990725"/>
          <p14:tracePt t="29651" x="8010525" y="2117725"/>
          <p14:tracePt t="29668" x="7918450" y="2397125"/>
          <p14:tracePt t="29684" x="7934325" y="2733675"/>
          <p14:tracePt t="29703" x="8115300" y="3013075"/>
          <p14:tracePt t="29718" x="8559800" y="3371850"/>
          <p14:tracePt t="29734" x="9277350" y="3762375"/>
          <p14:tracePt t="29751" x="10029825" y="4124325"/>
          <p14:tracePt t="29768" x="10591800" y="4381500"/>
          <p14:tracePt t="29785" x="10890250" y="4559300"/>
          <p14:tracePt t="29802" x="10912475" y="4584700"/>
          <p14:tracePt t="29818" x="10918825" y="4584700"/>
          <p14:tracePt t="35763" x="10906125" y="4581525"/>
          <p14:tracePt t="35770" x="10861675" y="4552950"/>
          <p14:tracePt t="35778" x="10795000" y="4518025"/>
          <p14:tracePt t="35786" x="10690225" y="4454525"/>
          <p14:tracePt t="35801" x="10547350" y="4375150"/>
          <p14:tracePt t="35819" x="10210800" y="4235450"/>
          <p14:tracePt t="35835" x="10121900" y="4222750"/>
          <p14:tracePt t="35851" x="10112375" y="4222750"/>
          <p14:tracePt t="35887" x="10106025" y="4222750"/>
          <p14:tracePt t="35903" x="10096500" y="4222750"/>
          <p14:tracePt t="35919" x="10058400" y="4222750"/>
          <p14:tracePt t="35934" x="10039350" y="4216400"/>
          <p14:tracePt t="35951" x="10121900" y="4105275"/>
          <p14:tracePt t="35968" x="10217150" y="3873500"/>
          <p14:tracePt t="35985" x="9845675" y="3600450"/>
          <p14:tracePt t="36001" x="9236075" y="3397250"/>
          <p14:tracePt t="36018" x="8724900" y="3340100"/>
          <p14:tracePt t="36034" x="8467725" y="3378200"/>
          <p14:tracePt t="36051" x="8293100" y="3413125"/>
          <p14:tracePt t="36068" x="8153400" y="3435350"/>
          <p14:tracePt t="36084" x="8004175" y="3435350"/>
          <p14:tracePt t="36101" x="7854950" y="3416300"/>
          <p14:tracePt t="36118" x="7712075" y="3371850"/>
          <p14:tracePt t="36135" x="7588250" y="3305175"/>
          <p14:tracePt t="36151" x="7404100" y="3216275"/>
          <p14:tracePt t="36168" x="7270750" y="3149600"/>
          <p14:tracePt t="36184" x="7105650" y="3079750"/>
          <p14:tracePt t="36201" x="6950075" y="3000375"/>
          <p14:tracePt t="36218" x="6794500" y="2940050"/>
          <p14:tracePt t="36234" x="6632575" y="2908300"/>
          <p14:tracePt t="36252" x="6464300" y="2898775"/>
          <p14:tracePt t="36269" x="6315075" y="2889250"/>
          <p14:tracePt t="36285" x="6203950" y="2867025"/>
          <p14:tracePt t="36303" x="5994400" y="2800350"/>
          <p14:tracePt t="36318" x="5908675" y="2755900"/>
          <p14:tracePt t="36334" x="5648325" y="2584450"/>
          <p14:tracePt t="36351" x="5489575" y="2460625"/>
          <p14:tracePt t="36368" x="5359400" y="2320925"/>
          <p14:tracePt t="36385" x="5248275" y="2212975"/>
          <p14:tracePt t="36401" x="5213350" y="2181225"/>
          <p14:tracePt t="36418" x="5210175" y="2178050"/>
          <p14:tracePt t="36461" x="5203825" y="2174875"/>
          <p14:tracePt t="36469" x="5187950" y="2168525"/>
          <p14:tracePt t="36487" x="5099050" y="2124075"/>
          <p14:tracePt t="36501" x="4914900" y="2079625"/>
          <p14:tracePt t="36519" x="4603750" y="2006600"/>
          <p14:tracePt t="36536" x="4140200" y="1981200"/>
          <p14:tracePt t="36552" x="3530600" y="1993900"/>
          <p14:tracePt t="36568" x="3070225" y="2019300"/>
          <p14:tracePt t="36584" x="2898775" y="2041525"/>
          <p14:tracePt t="36601" x="2844800" y="2108200"/>
          <p14:tracePt t="36618" x="2851150" y="2216150"/>
          <p14:tracePt t="36635" x="2952750" y="2438400"/>
          <p14:tracePt t="36651" x="3048000" y="2574925"/>
          <p14:tracePt t="36668" x="3127375" y="2673350"/>
          <p14:tracePt t="36686" x="3222625" y="2720975"/>
          <p14:tracePt t="36701" x="3298825" y="2727325"/>
          <p14:tracePt t="36718" x="3403600" y="2682875"/>
          <p14:tracePt t="36737" x="3492500" y="2584450"/>
          <p14:tracePt t="36754" x="3559175" y="2447925"/>
          <p14:tracePt t="36769" x="3619500" y="2295525"/>
          <p14:tracePt t="36786" x="3660775" y="2098675"/>
          <p14:tracePt t="36801" x="3670300" y="2044700"/>
          <p14:tracePt t="36818" x="3667125" y="1958975"/>
          <p14:tracePt t="36834" x="3660775" y="1946275"/>
          <p14:tracePt t="36851" x="3651250" y="1946275"/>
          <p14:tracePt t="36868" x="3609975" y="1955800"/>
          <p14:tracePt t="36884" x="3524250" y="2025650"/>
          <p14:tracePt t="36902" x="3429000" y="2165350"/>
          <p14:tracePt t="36918" x="3362325" y="2298700"/>
          <p14:tracePt t="36935" x="3317875" y="2451100"/>
          <p14:tracePt t="36951" x="3317875" y="2600325"/>
          <p14:tracePt t="36968" x="3371850" y="2714625"/>
          <p14:tracePt t="36985" x="3457575" y="2759075"/>
          <p14:tracePt t="37004" x="3625850" y="2755900"/>
          <p14:tracePt t="37018" x="3835400" y="2673350"/>
          <p14:tracePt t="37035" x="4079875" y="2505075"/>
          <p14:tracePt t="37054" x="4191000" y="2346325"/>
          <p14:tracePt t="37068" x="4241800" y="2212975"/>
          <p14:tracePt t="37084" x="4241800" y="2095500"/>
          <p14:tracePt t="37101" x="4219575" y="2041525"/>
          <p14:tracePt t="37118" x="4184650" y="2012950"/>
          <p14:tracePt t="37135" x="4140200" y="1993900"/>
          <p14:tracePt t="37151" x="3959225" y="2025650"/>
          <p14:tracePt t="37169" x="3794125" y="2139950"/>
          <p14:tracePt t="37184" x="3670300" y="2279650"/>
          <p14:tracePt t="37203" x="3606800" y="2384425"/>
          <p14:tracePt t="37218" x="3594100" y="2454275"/>
          <p14:tracePt t="37234" x="3594100" y="2486025"/>
          <p14:tracePt t="37252" x="3600450" y="2527300"/>
          <p14:tracePt t="37268" x="3616325" y="2546350"/>
          <p14:tracePt t="37287" x="3654425" y="2555875"/>
          <p14:tracePt t="37301" x="3679825" y="2555875"/>
          <p14:tracePt t="37318" x="3778250" y="2555875"/>
          <p14:tracePt t="37335" x="3848100" y="2530475"/>
          <p14:tracePt t="37353" x="3914775" y="2476500"/>
          <p14:tracePt t="37368" x="3994150" y="2400300"/>
          <p14:tracePt t="37385" x="4079875" y="2263775"/>
          <p14:tracePt t="37402" x="4137025" y="2139950"/>
          <p14:tracePt t="37418" x="4149725" y="2047875"/>
          <p14:tracePt t="37435" x="4149725" y="2009775"/>
          <p14:tracePt t="37451" x="4130675" y="1990725"/>
          <p14:tracePt t="37469" x="4111625" y="1981200"/>
          <p14:tracePt t="37485" x="4067175" y="1981200"/>
          <p14:tracePt t="37501" x="4054475" y="1981200"/>
          <p14:tracePt t="37518" x="4048125" y="1981200"/>
          <p14:tracePt t="38668" x="4051300" y="1981200"/>
          <p14:tracePt t="38699" x="4054475" y="1981200"/>
          <p14:tracePt t="38738" x="4048125" y="1981200"/>
          <p14:tracePt t="38747" x="4044950" y="1981200"/>
          <p14:tracePt t="38759" x="4038600" y="1984375"/>
          <p14:tracePt t="38827" x="4041775" y="1981200"/>
          <p14:tracePt t="38834" x="4064000" y="1965325"/>
          <p14:tracePt t="38842" x="4105275" y="1917700"/>
          <p14:tracePt t="38851" x="4181475" y="1873250"/>
          <p14:tracePt t="38868" x="4324350" y="1733550"/>
          <p14:tracePt t="38885" x="4432300" y="1622425"/>
          <p14:tracePt t="38903" x="4470400" y="1552575"/>
          <p14:tracePt t="38918" x="4479925" y="1524000"/>
          <p14:tracePt t="38935" x="4479925" y="1511300"/>
          <p14:tracePt t="38968" x="4479925" y="1508125"/>
          <p14:tracePt t="38985" x="4441825" y="1508125"/>
          <p14:tracePt t="39001" x="4352925" y="1527175"/>
          <p14:tracePt t="39018" x="4260850" y="1571625"/>
          <p14:tracePt t="39035" x="4146550" y="1622425"/>
          <p14:tracePt t="39052" x="3990975" y="1727200"/>
          <p14:tracePt t="39070" x="3860800" y="1866900"/>
          <p14:tracePt t="39085" x="3746500" y="2025650"/>
          <p14:tracePt t="39101" x="3692525" y="2187575"/>
          <p14:tracePt t="39119" x="3676650" y="2422525"/>
          <p14:tracePt t="39135" x="3730625" y="2555875"/>
          <p14:tracePt t="39152" x="3825875" y="2682875"/>
          <p14:tracePt t="39168" x="3940175" y="2765425"/>
          <p14:tracePt t="39185" x="4064000" y="2800350"/>
          <p14:tracePt t="39201" x="4162425" y="2787650"/>
          <p14:tracePt t="39218" x="4219575" y="2720975"/>
          <p14:tracePt t="39237" x="4254500" y="2609850"/>
          <p14:tracePt t="39251" x="4260850" y="2470150"/>
          <p14:tracePt t="39268" x="4241800" y="2349500"/>
          <p14:tracePt t="39285" x="4187825" y="2263775"/>
          <p14:tracePt t="39302" x="4117975" y="2197100"/>
          <p14:tracePt t="39318" x="3940175" y="2149475"/>
          <p14:tracePt t="39335" x="3771900" y="2149475"/>
          <p14:tracePt t="39352" x="3521075" y="2203450"/>
          <p14:tracePt t="39368" x="3254375" y="2346325"/>
          <p14:tracePt t="39385" x="3057525" y="2520950"/>
          <p14:tracePt t="39401" x="2955925" y="2657475"/>
          <p14:tracePt t="39419" x="2933700" y="2749550"/>
          <p14:tracePt t="39436" x="2990850" y="2822575"/>
          <p14:tracePt t="39452" x="3028950" y="2838450"/>
          <p14:tracePt t="39468" x="3241675" y="2847975"/>
          <p14:tracePt t="39484" x="3406775" y="2787650"/>
          <p14:tracePt t="39501" x="3575050" y="2663825"/>
          <p14:tracePt t="39518" x="3702050" y="2492375"/>
          <p14:tracePt t="39535" x="3800475" y="2305050"/>
          <p14:tracePt t="39551" x="3841750" y="2133600"/>
          <p14:tracePt t="39568" x="3841750" y="1993900"/>
          <p14:tracePt t="39585" x="3832225" y="1936750"/>
          <p14:tracePt t="39604" x="3781425" y="1885950"/>
          <p14:tracePt t="39619" x="3746500" y="1873250"/>
          <p14:tracePt t="39635" x="3581400" y="1901825"/>
          <p14:tracePt t="39652" x="3457575" y="1978025"/>
          <p14:tracePt t="39668" x="3378200" y="2057400"/>
          <p14:tracePt t="39685" x="3365500" y="2146300"/>
          <p14:tracePt t="39701" x="3368675" y="2292350"/>
          <p14:tracePt t="39718" x="3422650" y="2597150"/>
          <p14:tracePt t="39735" x="3524250" y="3060700"/>
          <p14:tracePt t="39752" x="3584575" y="3765550"/>
          <p14:tracePt t="39768" x="3632200" y="4695825"/>
          <p14:tracePt t="39785" x="3708400" y="5527675"/>
          <p14:tracePt t="39803" x="3806825" y="6076950"/>
          <p14:tracePt t="39818" x="3832225" y="6130925"/>
          <p14:tracePt t="39835" x="3838575" y="6134100"/>
          <p14:tracePt t="39852" x="3838575" y="6124575"/>
          <p14:tracePt t="39868" x="3841750" y="6115050"/>
          <p14:tracePt t="39885" x="3841750" y="6099175"/>
          <p14:tracePt t="39902" x="3835400" y="6064250"/>
          <p14:tracePt t="39919" x="3813175" y="5994400"/>
          <p14:tracePt t="39935" x="3756025" y="5870575"/>
          <p14:tracePt t="39951" x="3670300" y="5724525"/>
          <p14:tracePt t="39968" x="3476625" y="5632450"/>
          <p14:tracePt t="39985" x="3333750" y="5670550"/>
          <p14:tracePt t="40002" x="3206750" y="5791200"/>
          <p14:tracePt t="40018" x="3136900" y="5956300"/>
          <p14:tracePt t="40035" x="3121025" y="6086475"/>
          <p14:tracePt t="40051" x="3181350" y="6181725"/>
          <p14:tracePt t="40068" x="3327400" y="6276975"/>
          <p14:tracePt t="40084" x="3584575" y="6324600"/>
          <p14:tracePt t="40104" x="3978275" y="6203950"/>
          <p14:tracePt t="40118" x="4092575" y="6124575"/>
          <p14:tracePt t="40135" x="4232275" y="5889625"/>
          <p14:tracePt t="40152" x="4264025" y="5591175"/>
          <p14:tracePt t="40169" x="4194175" y="5438775"/>
          <p14:tracePt t="40185" x="4137025" y="5375275"/>
          <p14:tracePt t="40202" x="4041775" y="5368925"/>
          <p14:tracePt t="40218" x="3908425" y="5410200"/>
          <p14:tracePt t="40235" x="3740150" y="5534025"/>
          <p14:tracePt t="40252" x="3619500" y="5680075"/>
          <p14:tracePt t="40268" x="3568700" y="5803900"/>
          <p14:tracePt t="40287" x="3568700" y="5892800"/>
          <p14:tracePt t="40301" x="3568700" y="5895975"/>
          <p14:tracePt t="40318" x="3584575" y="5895975"/>
          <p14:tracePt t="40335" x="3667125" y="5864225"/>
          <p14:tracePt t="40351" x="3803650" y="5759450"/>
          <p14:tracePt t="40368" x="3952875" y="5607050"/>
          <p14:tracePt t="40385" x="4070350" y="5438775"/>
          <p14:tracePt t="40402" x="4114800" y="5295900"/>
          <p14:tracePt t="40418" x="4121150" y="5260975"/>
          <p14:tracePt t="40452" x="4111625" y="5257800"/>
          <p14:tracePt t="40470" x="4038600" y="5257800"/>
          <p14:tracePt t="40485" x="4016375" y="5270500"/>
          <p14:tracePt t="40501" x="4010025" y="527050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m:t>
                    </m:r>
                    <m:r>
                      <a:rPr lang="en-US" i="1" dirty="0">
                        <a:latin typeface="Cambria Math" panose="02040503050406030204" pitchFamily="18" charset="0"/>
                      </a:rPr>
                      <m:t>158</m:t>
                    </m:r>
                    <m:r>
                      <a:rPr lang="en-US" i="1" dirty="0">
                        <a:latin typeface="Cambria Math" panose="02040503050406030204" pitchFamily="18" charset="0"/>
                      </a:rPr>
                      <m:t>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mod="1">
    <p:ext uri="{3A86A75C-4F4B-4683-9AE1-C65F6400EC91}">
      <p14:laserTraceLst xmlns:p14="http://schemas.microsoft.com/office/powerpoint/2010/main">
        <p14:tracePtLst>
          <p14:tracePt t="38195" x="3784600" y="5349875"/>
          <p14:tracePt t="38205" x="3695700" y="5394325"/>
          <p14:tracePt t="38210" x="3606800" y="5457825"/>
          <p14:tracePt t="38219" x="3530600" y="5508625"/>
          <p14:tracePt t="38237" x="3368675" y="5641975"/>
          <p14:tracePt t="38252" x="3219450" y="5791200"/>
          <p14:tracePt t="38269" x="3032125" y="5953125"/>
          <p14:tracePt t="38285" x="2800350" y="6143625"/>
          <p14:tracePt t="38302" x="2524125" y="6308725"/>
          <p14:tracePt t="38319" x="2295525" y="6435725"/>
          <p14:tracePt t="38335" x="2089150" y="6550025"/>
          <p14:tracePt t="38352" x="1908175" y="6638925"/>
          <p14:tracePt t="38369" x="1733550" y="6718300"/>
          <p14:tracePt t="38385" x="1612900" y="6772275"/>
          <p14:tracePt t="38402" x="1606550" y="6775450"/>
          <p14:tracePt t="38440" x="1606550" y="6769100"/>
          <p14:tracePt t="38452" x="1609725" y="6769100"/>
          <p14:tracePt t="38469" x="1609725" y="6750050"/>
          <p14:tracePt t="38486" x="1606550" y="6721475"/>
          <p14:tracePt t="38502" x="1581150" y="6686550"/>
          <p14:tracePt t="38519" x="1520825" y="6654800"/>
          <p14:tracePt t="38523" x="1454150" y="6619875"/>
          <p14:tracePt t="38535" x="1339850" y="6546850"/>
          <p14:tracePt t="38552" x="1241425" y="6483350"/>
          <p14:tracePt t="38569" x="1196975" y="6407150"/>
          <p14:tracePt t="38585" x="1181100" y="6372225"/>
          <p14:tracePt t="38602" x="1181100" y="6359525"/>
          <p14:tracePt t="38619" x="1181100" y="6353175"/>
          <p14:tracePt t="38670" x="1181100" y="6343650"/>
          <p14:tracePt t="38679" x="1174750" y="6334125"/>
          <p14:tracePt t="38687" x="1174750" y="6324600"/>
          <p14:tracePt t="38702" x="1174750" y="6299200"/>
          <p14:tracePt t="38718" x="1168400" y="6181725"/>
          <p14:tracePt t="38735" x="1146175" y="6108700"/>
          <p14:tracePt t="38752" x="1139825" y="6013450"/>
          <p14:tracePt t="38769" x="1130300" y="5946775"/>
          <p14:tracePt t="38785" x="1130300" y="5905500"/>
          <p14:tracePt t="38802" x="1133475" y="5889625"/>
          <p14:tracePt t="38818" x="1143000" y="5880100"/>
          <p14:tracePt t="38876" x="1143000" y="5886450"/>
          <p14:tracePt t="38884" x="1133475" y="5905500"/>
          <p14:tracePt t="38892" x="1120775" y="5924550"/>
          <p14:tracePt t="38902" x="1101725" y="5956300"/>
          <p14:tracePt t="38920" x="1038225" y="6042025"/>
          <p14:tracePt t="38936" x="990600" y="6165850"/>
          <p14:tracePt t="38952" x="981075" y="6273800"/>
          <p14:tracePt t="38969" x="984250" y="6362700"/>
          <p14:tracePt t="38985" x="1038225" y="6448425"/>
          <p14:tracePt t="39002" x="1168400" y="6550025"/>
          <p14:tracePt t="39020" x="1539875" y="6715125"/>
          <p14:tracePt t="39036" x="2041525" y="6854825"/>
          <p14:tracePt t="39052" x="2613025" y="6854825"/>
          <p14:tracePt t="39069" x="3219450" y="6854825"/>
          <p14:tracePt t="39085" x="3698875" y="6781800"/>
          <p14:tracePt t="39102" x="3930650" y="6686550"/>
          <p14:tracePt t="39120" x="4013200" y="6569075"/>
          <p14:tracePt t="39135" x="4016375" y="6470650"/>
          <p14:tracePt t="39152" x="3971925" y="6394450"/>
          <p14:tracePt t="39169" x="3940175" y="6362700"/>
          <p14:tracePt t="39186" x="3905250" y="6337300"/>
          <p14:tracePt t="39204" x="3810000" y="6299200"/>
          <p14:tracePt t="39219" x="3714750" y="6257925"/>
          <p14:tracePt t="39235" x="3575050" y="6226175"/>
          <p14:tracePt t="39252" x="3400425" y="6181725"/>
          <p14:tracePt t="39271" x="3257550" y="6140450"/>
          <p14:tracePt t="39285" x="3127375" y="6108700"/>
          <p14:tracePt t="39302" x="2997200" y="6073775"/>
          <p14:tracePt t="39321" x="2860675" y="6045200"/>
          <p14:tracePt t="39335" x="2828925" y="6045200"/>
          <p14:tracePt t="39352" x="2778125" y="6048375"/>
          <p14:tracePt t="39369" x="2660650" y="6099175"/>
          <p14:tracePt t="39385" x="2584450" y="6143625"/>
          <p14:tracePt t="39403" x="2501900" y="6197600"/>
          <p14:tracePt t="39419" x="2435225" y="6248400"/>
          <p14:tracePt t="39437" x="2368550" y="6302375"/>
          <p14:tracePt t="39452" x="2314575" y="6334125"/>
          <p14:tracePt t="39468" x="2292350" y="6356350"/>
          <p14:tracePt t="39485" x="2270125" y="6378575"/>
          <p14:tracePt t="39502" x="2260600" y="6391275"/>
          <p14:tracePt t="39553" x="2260600" y="6400800"/>
          <p14:tracePt t="39559" x="2279650" y="6410325"/>
          <p14:tracePt t="39569" x="2298700" y="6423025"/>
          <p14:tracePt t="39586" x="2387600" y="6467475"/>
          <p14:tracePt t="39602" x="2517775" y="6508750"/>
          <p14:tracePt t="39620" x="2682875" y="6553200"/>
          <p14:tracePt t="39636" x="2822575" y="6569075"/>
          <p14:tracePt t="39652" x="2908300" y="6565900"/>
          <p14:tracePt t="39669" x="2994025" y="6502400"/>
          <p14:tracePt t="39686" x="3057525" y="6426200"/>
          <p14:tracePt t="39702" x="3101975" y="6289675"/>
          <p14:tracePt t="39720" x="3101975" y="6203950"/>
          <p14:tracePt t="39736" x="3070225" y="6140450"/>
          <p14:tracePt t="39752" x="3022600" y="6089650"/>
          <p14:tracePt t="39769" x="2933700" y="6067425"/>
          <p14:tracePt t="39786" x="2813050" y="6051550"/>
          <p14:tracePt t="39804" x="2686050" y="6045200"/>
          <p14:tracePt t="39820" x="2578100" y="6035675"/>
          <p14:tracePt t="39835" x="2508250" y="6029325"/>
          <p14:tracePt t="39852" x="2435225" y="6016625"/>
          <p14:tracePt t="39868" x="2400300" y="6016625"/>
          <p14:tracePt t="39885" x="2362200" y="6016625"/>
          <p14:tracePt t="39902" x="2266950" y="6029325"/>
          <p14:tracePt t="39919" x="2146300" y="6045200"/>
          <p14:tracePt t="39936" x="2009775" y="6045200"/>
          <p14:tracePt t="39952" x="1860550" y="6045200"/>
          <p14:tracePt t="39970" x="1752600" y="6045200"/>
          <p14:tracePt t="39985" x="1635125" y="6045200"/>
          <p14:tracePt t="40002" x="1527175" y="6061075"/>
          <p14:tracePt t="40021" x="1384300" y="6073775"/>
          <p14:tracePt t="40037" x="1336675" y="6080125"/>
          <p14:tracePt t="40052" x="1308100" y="6086475"/>
          <p14:tracePt t="40069" x="1298575" y="6096000"/>
          <p14:tracePt t="40085" x="1298575" y="6115050"/>
          <p14:tracePt t="40102" x="1314450" y="6143625"/>
          <p14:tracePt t="40118" x="1352550" y="6188075"/>
          <p14:tracePt t="40135" x="1397000" y="6229350"/>
          <p14:tracePt t="40152" x="1460500" y="6270625"/>
          <p14:tracePt t="40169" x="1574800" y="6318250"/>
          <p14:tracePt t="40186" x="1717675" y="6369050"/>
          <p14:tracePt t="40202" x="1987550" y="6413500"/>
          <p14:tracePt t="40219" x="2155825" y="6413500"/>
          <p14:tracePt t="40236" x="2244725" y="6400800"/>
          <p14:tracePt t="40252" x="2289175" y="6369050"/>
          <p14:tracePt t="40269" x="2320925" y="6324600"/>
          <p14:tracePt t="40285" x="2346325" y="6273800"/>
          <p14:tracePt t="40304" x="2384425" y="6191250"/>
          <p14:tracePt t="40319" x="2413000" y="6111875"/>
          <p14:tracePt t="40335" x="2435225" y="6029325"/>
          <p14:tracePt t="40352" x="2441575" y="5978525"/>
          <p14:tracePt t="40369" x="2441575" y="5946775"/>
          <p14:tracePt t="40385" x="2441575" y="5937250"/>
          <p14:tracePt t="40402" x="2441575" y="5927725"/>
          <p14:tracePt t="40419" x="2425700" y="5915025"/>
          <p14:tracePt t="40437" x="2416175" y="5905500"/>
          <p14:tracePt t="40452" x="2413000" y="5905500"/>
          <p14:tracePt t="40469" x="2409825" y="5905500"/>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3/2/2021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1"/>
            <a:ext cx="4861116" cy="3171012"/>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extLst mod="1">
    <p:ext uri="{3A86A75C-4F4B-4683-9AE1-C65F6400EC91}">
      <p14:laserTraceLst xmlns:p14="http://schemas.microsoft.com/office/powerpoint/2010/main">
        <p14:tracePtLst>
          <p14:tracePt t="4348" x="2787650" y="6238875"/>
          <p14:tracePt t="4358" x="3117850" y="6537325"/>
          <p14:tracePt t="4367" x="3438525" y="6854825"/>
          <p14:tracePt t="4384" x="4064000" y="6854825"/>
          <p14:tracePt t="4401" x="4724400" y="6854825"/>
          <p14:tracePt t="4417" x="5454650" y="6854825"/>
          <p14:tracePt t="4434" x="6188075" y="6854825"/>
          <p14:tracePt t="4452" x="7073900" y="6854825"/>
          <p14:tracePt t="4468" x="7359650" y="6854825"/>
          <p14:tracePt t="4486" x="7531100" y="6807200"/>
          <p14:tracePt t="4500" x="7642225" y="6699250"/>
          <p14:tracePt t="4518" x="7743825" y="6572250"/>
          <p14:tracePt t="4536" x="7839075" y="6432550"/>
          <p14:tracePt t="4550" x="7940675" y="6286500"/>
          <p14:tracePt t="4568" x="8058150" y="6108700"/>
          <p14:tracePt t="4584" x="8159750" y="5905500"/>
          <p14:tracePt t="4601" x="8201025" y="5721350"/>
          <p14:tracePt t="4618" x="8197850" y="5562600"/>
          <p14:tracePt t="4634" x="8070850" y="5387975"/>
          <p14:tracePt t="4651" x="7937500" y="5321300"/>
          <p14:tracePt t="4667" x="7762875" y="5276850"/>
          <p14:tracePt t="4686" x="7562850" y="5267325"/>
          <p14:tracePt t="4701" x="7353300" y="5283200"/>
          <p14:tracePt t="4717" x="7096125" y="5311775"/>
          <p14:tracePt t="4737" x="6753225" y="5343525"/>
          <p14:tracePt t="4752" x="6248400" y="5353050"/>
          <p14:tracePt t="4768" x="6076950" y="5353050"/>
          <p14:tracePt t="4784" x="5689600" y="5337175"/>
          <p14:tracePt t="4800" x="5568950" y="5305425"/>
          <p14:tracePt t="4817" x="5549900" y="5283200"/>
          <p14:tracePt t="4834" x="5559425" y="5257800"/>
          <p14:tracePt t="4851" x="5648325" y="5127625"/>
          <p14:tracePt t="4868" x="5889625" y="4889500"/>
          <p14:tracePt t="4884" x="6207125" y="4619625"/>
          <p14:tracePt t="4900" x="6578600" y="4349750"/>
          <p14:tracePt t="4917" x="6911975" y="4105275"/>
          <p14:tracePt t="4934" x="7210425" y="3921125"/>
          <p14:tracePt t="4953" x="7464425" y="3759200"/>
          <p14:tracePt t="4970" x="7550150" y="3695700"/>
          <p14:tracePt t="4984" x="7623175" y="3651250"/>
          <p14:tracePt t="5002" x="7677150" y="3625850"/>
          <p14:tracePt t="5017" x="7747000" y="3603625"/>
          <p14:tracePt t="5033" x="7839075" y="3571875"/>
          <p14:tracePt t="5050" x="7940675" y="3533775"/>
          <p14:tracePt t="5067" x="8042275" y="3502025"/>
          <p14:tracePt t="5084" x="8115300" y="3473450"/>
          <p14:tracePt t="5100" x="8131175" y="3467100"/>
          <p14:tracePt t="5134" x="8077200" y="3467100"/>
          <p14:tracePt t="5151" x="7966075" y="3489325"/>
          <p14:tracePt t="5167" x="7804150" y="3540125"/>
          <p14:tracePt t="5184" x="7581900" y="3667125"/>
          <p14:tracePt t="5201" x="7362825" y="3813175"/>
          <p14:tracePt t="5217" x="7232650" y="3933825"/>
          <p14:tracePt t="5236" x="7165975" y="4070350"/>
          <p14:tracePt t="5251" x="7121525" y="4222750"/>
          <p14:tracePt t="5268" x="7115175" y="4340225"/>
          <p14:tracePt t="5284" x="7156450" y="4476750"/>
          <p14:tracePt t="5301" x="7213600" y="4518025"/>
          <p14:tracePt t="5319" x="7302500" y="4533900"/>
          <p14:tracePt t="5334" x="7397750" y="4530725"/>
          <p14:tracePt t="5350" x="7562850" y="4470400"/>
          <p14:tracePt t="5367" x="7813675" y="4368800"/>
          <p14:tracePt t="5384" x="8070850" y="4206875"/>
          <p14:tracePt t="5401" x="8239125" y="4048125"/>
          <p14:tracePt t="5417" x="8286750" y="3956050"/>
          <p14:tracePt t="5435" x="8289925" y="3886200"/>
          <p14:tracePt t="5452" x="8235950" y="3854450"/>
          <p14:tracePt t="5467" x="8105775" y="3832225"/>
          <p14:tracePt t="5484" x="7905750" y="3822700"/>
          <p14:tracePt t="5502" x="7680325" y="3838575"/>
          <p14:tracePt t="5517" x="7435850" y="3895725"/>
          <p14:tracePt t="5534" x="7083425" y="4013200"/>
          <p14:tracePt t="5553" x="6724650" y="4143375"/>
          <p14:tracePt t="5570" x="6327775" y="4365625"/>
          <p14:tracePt t="5586" x="6197600" y="4476750"/>
          <p14:tracePt t="5601" x="6156325" y="4533900"/>
          <p14:tracePt t="5617" x="6134100" y="4689475"/>
          <p14:tracePt t="5634" x="6153150" y="4768850"/>
          <p14:tracePt t="5651" x="6251575" y="4860925"/>
          <p14:tracePt t="5667" x="6384925" y="4918075"/>
          <p14:tracePt t="5684" x="6575425" y="4946650"/>
          <p14:tracePt t="5701" x="6819900" y="4946650"/>
          <p14:tracePt t="5717" x="7115175" y="4883150"/>
          <p14:tracePt t="5734" x="7445375" y="4768850"/>
          <p14:tracePt t="5750" x="7715250" y="4676775"/>
          <p14:tracePt t="5767" x="7870825" y="4581525"/>
          <p14:tracePt t="5784" x="7934325" y="4495800"/>
          <p14:tracePt t="5800" x="7947025" y="4413250"/>
          <p14:tracePt t="5818" x="7943850" y="4356100"/>
          <p14:tracePt t="5834" x="7912100" y="4311650"/>
          <p14:tracePt t="5851" x="7870825" y="4254500"/>
          <p14:tracePt t="5867" x="7813675" y="4187825"/>
          <p14:tracePt t="5884" x="7727950" y="4127500"/>
          <p14:tracePt t="5901" x="7610475" y="4044950"/>
          <p14:tracePt t="5917" x="7426325" y="3981450"/>
          <p14:tracePt t="5934" x="7223125" y="3946525"/>
          <p14:tracePt t="5951" x="6988175" y="3917950"/>
          <p14:tracePt t="5967" x="6702425" y="3911600"/>
          <p14:tracePt t="5984" x="6530975" y="3949700"/>
          <p14:tracePt t="6000" x="6365875" y="3994150"/>
          <p14:tracePt t="6019" x="6210300" y="4079875"/>
          <p14:tracePt t="6036" x="6083300" y="4191000"/>
          <p14:tracePt t="6051" x="5988050" y="4337050"/>
          <p14:tracePt t="6067" x="5972175" y="4467225"/>
          <p14:tracePt t="6084" x="5991225" y="4578350"/>
          <p14:tracePt t="6101" x="6083300" y="4686300"/>
          <p14:tracePt t="6117" x="6403975" y="4841875"/>
          <p14:tracePt t="6134" x="6858000" y="4905375"/>
          <p14:tracePt t="6151" x="7362825" y="4883150"/>
          <p14:tracePt t="6167" x="7861300" y="4803775"/>
          <p14:tracePt t="6184" x="8407400" y="4708525"/>
          <p14:tracePt t="6201" x="8867775" y="4549775"/>
          <p14:tracePt t="6217" x="9267825" y="4400550"/>
          <p14:tracePt t="6234" x="9490075" y="4260850"/>
          <p14:tracePt t="6251" x="9582150" y="4143375"/>
          <p14:tracePt t="6268" x="9601200" y="4035425"/>
          <p14:tracePt t="6284" x="9594850" y="3965575"/>
          <p14:tracePt t="6301" x="9502775" y="3841750"/>
          <p14:tracePt t="6317" x="9398000" y="3768725"/>
          <p14:tracePt t="6334" x="9210675" y="3689350"/>
          <p14:tracePt t="6351" x="8997950" y="3644900"/>
          <p14:tracePt t="6369" x="8785225" y="3629025"/>
          <p14:tracePt t="6384" x="8585200" y="3629025"/>
          <p14:tracePt t="6401" x="8404225" y="3660775"/>
          <p14:tracePt t="6417" x="8261350" y="3708400"/>
          <p14:tracePt t="6435" x="8188325" y="3771900"/>
          <p14:tracePt t="6451" x="8188325" y="3781425"/>
          <p14:tracePt t="6467" x="8191500" y="3794125"/>
          <p14:tracePt t="6484" x="8270875" y="3832225"/>
          <p14:tracePt t="6503" x="8432800" y="3848100"/>
          <p14:tracePt t="6517" x="8807450" y="3848100"/>
          <p14:tracePt t="6535" x="9461500" y="3825875"/>
          <p14:tracePt t="6551" x="10242550" y="3778250"/>
          <p14:tracePt t="6568" x="10985500" y="3733800"/>
          <p14:tracePt t="6584" x="11591925" y="3721100"/>
          <p14:tracePt t="6601" x="12065000" y="3721100"/>
          <p14:tracePt t="6673" x="12185650" y="3663950"/>
          <p14:tracePt t="6681" x="12176125" y="3663950"/>
          <p14:tracePt t="6691" x="12160250" y="3663950"/>
          <p14:tracePt t="6701" x="12144375" y="3663950"/>
          <p14:tracePt t="6719" x="12045950" y="3683000"/>
          <p14:tracePt t="6734" x="11864975" y="3708400"/>
          <p14:tracePt t="6751" x="11639550" y="3727450"/>
          <p14:tracePt t="6767" x="11280775" y="3749675"/>
          <p14:tracePt t="6784" x="10912475" y="3749675"/>
          <p14:tracePt t="6801" x="10271125" y="3714750"/>
          <p14:tracePt t="6817" x="9855200" y="3702050"/>
          <p14:tracePt t="6834" x="9534525" y="3670300"/>
          <p14:tracePt t="6851" x="9239250" y="3660775"/>
          <p14:tracePt t="6867" x="9010650" y="3660775"/>
          <p14:tracePt t="6884" x="8788400" y="3673475"/>
          <p14:tracePt t="6900" x="8553450" y="3702050"/>
          <p14:tracePt t="6917" x="8340725" y="3736975"/>
          <p14:tracePt t="6934" x="8197850" y="3771900"/>
          <p14:tracePt t="6952" x="8124825" y="3787775"/>
          <p14:tracePt t="6984" x="8124825" y="3794125"/>
          <p14:tracePt t="7086" x="8124825" y="3797300"/>
          <p14:tracePt t="7095" x="8131175" y="3803650"/>
          <p14:tracePt t="7104" x="8140700" y="3819525"/>
          <p14:tracePt t="7119" x="8191500" y="3838575"/>
          <p14:tracePt t="7134" x="8251825" y="3857625"/>
          <p14:tracePt t="7151" x="8293100" y="3863975"/>
          <p14:tracePt t="7169" x="8299450" y="3863975"/>
          <p14:tracePt t="7184" x="8299450" y="3867150"/>
          <p14:tracePt t="7201" x="8251825" y="3898900"/>
          <p14:tracePt t="7206" x="8213725" y="3921125"/>
          <p14:tracePt t="7218" x="8147050" y="3946525"/>
          <p14:tracePt t="7234" x="7988300" y="3952875"/>
          <p14:tracePt t="7251" x="7807325" y="3940175"/>
          <p14:tracePt t="7268" x="7623175" y="3870325"/>
          <p14:tracePt t="7284" x="7496175" y="3784600"/>
          <p14:tracePt t="7301" x="7400925" y="3641725"/>
          <p14:tracePt t="7318" x="7359650" y="3530600"/>
          <p14:tracePt t="7334" x="7327900" y="3406775"/>
          <p14:tracePt t="7350" x="7312025" y="3257550"/>
          <p14:tracePt t="7369" x="7312025" y="3089275"/>
          <p14:tracePt t="7384" x="7302500" y="2898775"/>
          <p14:tracePt t="7401" x="7324725" y="2708275"/>
          <p14:tracePt t="7417" x="7394575" y="2533650"/>
          <p14:tracePt t="7435" x="7556500" y="2314575"/>
          <p14:tracePt t="7452" x="8045450" y="1863725"/>
          <p14:tracePt t="7467" x="8537575" y="1539875"/>
          <p14:tracePt t="7485" x="9058275" y="1285875"/>
          <p14:tracePt t="7501" x="9578975" y="1120775"/>
          <p14:tracePt t="7519" x="9998075" y="1035050"/>
          <p14:tracePt t="7534" x="10382250" y="1000125"/>
          <p14:tracePt t="7551" x="10721975" y="1028700"/>
          <p14:tracePt t="7569" x="11020425" y="1149350"/>
          <p14:tracePt t="7584" x="11274425" y="1358900"/>
          <p14:tracePt t="7601" x="11522075" y="1711325"/>
          <p14:tracePt t="7617" x="11858625" y="2244725"/>
          <p14:tracePt t="7634" x="11960225" y="2498725"/>
          <p14:tracePt t="7650" x="12011025" y="2682875"/>
          <p14:tracePt t="7668" x="12055475" y="2816225"/>
          <p14:tracePt t="7684" x="12087225" y="2917825"/>
          <p14:tracePt t="7701" x="12115800" y="3006725"/>
          <p14:tracePt t="7717" x="12147550" y="3108325"/>
          <p14:tracePt t="7734" x="12169775" y="3190875"/>
          <p14:tracePt t="7750" x="12182475" y="3257550"/>
          <p14:tracePt t="7767" x="12182475" y="3314700"/>
          <p14:tracePt t="7784" x="12182475" y="3378200"/>
          <p14:tracePt t="7801" x="12125325" y="3508375"/>
          <p14:tracePt t="7817" x="12068175" y="3622675"/>
          <p14:tracePt t="7836" x="11963400" y="3771900"/>
          <p14:tracePt t="7851" x="11823700" y="3965575"/>
          <p14:tracePt t="7867" x="11709400" y="4108450"/>
          <p14:tracePt t="7884" x="11684000" y="4146550"/>
          <p14:tracePt t="7918" x="11684000" y="4143375"/>
          <p14:tracePt t="7934" x="11677650" y="4117975"/>
          <p14:tracePt t="7951" x="11677650" y="4076700"/>
          <p14:tracePt t="7967" x="11664950" y="4013200"/>
          <p14:tracePt t="7984" x="11664950" y="3971925"/>
          <p14:tracePt t="8000" x="11652250" y="3924300"/>
          <p14:tracePt t="8017" x="11639550" y="3873500"/>
          <p14:tracePt t="8036" x="11623675" y="3844925"/>
          <p14:tracePt t="8051" x="11607800" y="3816350"/>
          <p14:tracePt t="8067" x="11582400" y="3781425"/>
          <p14:tracePt t="8084" x="11534775" y="3686175"/>
          <p14:tracePt t="8101" x="11471275" y="3590925"/>
          <p14:tracePt t="8117" x="11312525" y="3432175"/>
          <p14:tracePt t="8134" x="11147425" y="3327400"/>
          <p14:tracePt t="8151" x="11010900" y="3241675"/>
          <p14:tracePt t="8167" x="10953750" y="3219450"/>
          <p14:tracePt t="8184" x="10947400" y="3219450"/>
          <p14:tracePt t="9443" x="10956925" y="3209925"/>
          <p14:tracePt t="9451" x="10972800" y="3190875"/>
          <p14:tracePt t="9458" x="11001375" y="3162300"/>
          <p14:tracePt t="9467" x="11042650" y="3114675"/>
          <p14:tracePt t="9484" x="11131550" y="3016250"/>
          <p14:tracePt t="9501" x="11150600" y="2997200"/>
          <p14:tracePt t="9800" x="11150600" y="3000375"/>
          <p14:tracePt t="9808" x="11150600" y="3009900"/>
          <p14:tracePt t="9817" x="11150600" y="3025775"/>
          <p14:tracePt t="9834" x="11150600" y="3038475"/>
          <p14:tracePt t="9851" x="11150600" y="3044825"/>
          <p14:tracePt t="9927" x="11134725" y="3032125"/>
          <p14:tracePt t="9940" x="11087100" y="3016250"/>
          <p14:tracePt t="9944" x="11001375" y="2981325"/>
          <p14:tracePt t="9951" x="10839450" y="2917825"/>
          <p14:tracePt t="9967" x="10347325" y="2784475"/>
          <p14:tracePt t="9984" x="9680575" y="2698750"/>
          <p14:tracePt t="10001" x="8953500" y="2622550"/>
          <p14:tracePt t="10018" x="8239125" y="2593975"/>
          <p14:tracePt t="10034" x="7610475" y="2578100"/>
          <p14:tracePt t="10051" x="7181850" y="2625725"/>
          <p14:tracePt t="10070" x="6940550" y="2670175"/>
          <p14:tracePt t="10085" x="6807200" y="2720975"/>
          <p14:tracePt t="10101" x="6711950" y="2809875"/>
          <p14:tracePt t="10118" x="6677025" y="2847975"/>
          <p14:tracePt t="10135" x="6657975" y="2889250"/>
          <p14:tracePt t="10151" x="6638925" y="2949575"/>
          <p14:tracePt t="10167" x="6623050" y="3019425"/>
          <p14:tracePt t="10184" x="6604000" y="3060700"/>
          <p14:tracePt t="10202" x="6600825" y="3095625"/>
          <p14:tracePt t="10207" x="6594475" y="3098800"/>
          <p14:tracePt t="10217" x="6594475" y="3105150"/>
          <p14:tracePt t="10234" x="6584950" y="3108325"/>
          <p14:tracePt t="10251" x="6565900" y="3114675"/>
          <p14:tracePt t="10269" x="6515100" y="3121025"/>
          <p14:tracePt t="10284" x="6419850" y="3121025"/>
          <p14:tracePt t="10301" x="6257925" y="3114675"/>
          <p14:tracePt t="10317" x="6076950" y="3089275"/>
          <p14:tracePt t="10334" x="5956300" y="3057525"/>
          <p14:tracePt t="10351" x="5905500" y="3038475"/>
          <p14:tracePt t="10368" x="5848350" y="3025775"/>
          <p14:tracePt t="10384" x="5781675" y="3025775"/>
          <p14:tracePt t="10401" x="5724525" y="3019425"/>
          <p14:tracePt t="10420" x="5680075" y="3013075"/>
          <p14:tracePt t="10712" x="5686425" y="3013075"/>
          <p14:tracePt t="10722" x="5702300" y="3013075"/>
          <p14:tracePt t="10730" x="5711825" y="3013075"/>
          <p14:tracePt t="10769" x="5718175" y="3013075"/>
          <p14:tracePt t="10785" x="5718175" y="3016250"/>
          <p14:tracePt t="10792" x="5718175" y="3028950"/>
          <p14:tracePt t="10802" x="5718175" y="3048000"/>
          <p14:tracePt t="10818" x="5718175" y="3095625"/>
          <p14:tracePt t="10834" x="5727700" y="3136900"/>
          <p14:tracePt t="10851" x="5727700" y="3149600"/>
          <p14:tracePt t="10867" x="5724525" y="3190875"/>
          <p14:tracePt t="10884" x="5686425" y="3295650"/>
          <p14:tracePt t="10901" x="5664200" y="3394075"/>
          <p14:tracePt t="10918" x="5664200" y="3479800"/>
          <p14:tracePt t="10934" x="5654675" y="3581400"/>
          <p14:tracePt t="10951" x="5651500" y="3603625"/>
          <p14:tracePt t="10968" x="5638800" y="3632200"/>
          <p14:tracePt t="10984" x="5629275" y="3660775"/>
          <p14:tracePt t="11002" x="5622925" y="3673475"/>
          <p14:tracePt t="11017" x="5622925" y="3679825"/>
          <p14:tracePt t="11034" x="5622925" y="3683000"/>
          <p14:tracePt t="11094" x="5622925" y="3689350"/>
          <p14:tracePt t="11101" x="5629275" y="3698875"/>
          <p14:tracePt t="11109" x="5629275" y="3702050"/>
          <p14:tracePt t="11119" x="5632450" y="3711575"/>
          <p14:tracePt t="11134" x="5645150" y="3740150"/>
          <p14:tracePt t="11151" x="5657850" y="3756025"/>
          <p14:tracePt t="11168" x="5667375" y="3778250"/>
          <p14:tracePt t="11184" x="5673725" y="3797300"/>
          <p14:tracePt t="11201" x="5673725" y="3819525"/>
          <p14:tracePt t="11218" x="5673725" y="3832225"/>
          <p14:tracePt t="11234" x="5673725" y="3857625"/>
          <p14:tracePt t="11251" x="5676900" y="3886200"/>
          <p14:tracePt t="11267" x="5676900" y="3895725"/>
          <p14:tracePt t="11309" x="5689600" y="3889375"/>
          <p14:tracePt t="11317" x="5705475" y="3883025"/>
          <p14:tracePt t="11334" x="5788025" y="3829050"/>
          <p14:tracePt t="11351" x="6007100" y="3724275"/>
          <p14:tracePt t="11368" x="6448425" y="3638550"/>
          <p14:tracePt t="11384" x="6985000" y="3584575"/>
          <p14:tracePt t="11401" x="7616825" y="3609975"/>
          <p14:tracePt t="11418" x="8118475" y="3702050"/>
          <p14:tracePt t="11434" x="8470900" y="3819525"/>
          <p14:tracePt t="11451" x="8512175" y="3848100"/>
          <p14:tracePt t="11522" x="8512175" y="3851275"/>
          <p14:tracePt t="11530" x="8512175" y="3857625"/>
          <p14:tracePt t="11538" x="8512175" y="3867150"/>
          <p14:tracePt t="11551" x="8512175" y="3870325"/>
          <p14:tracePt t="11568" x="8512175" y="3895725"/>
          <p14:tracePt t="11585" x="8509000" y="3937000"/>
          <p14:tracePt t="11601" x="8509000" y="3984625"/>
          <p14:tracePt t="11618" x="8502650" y="4064000"/>
          <p14:tracePt t="11634" x="8512175" y="4117975"/>
          <p14:tracePt t="11651" x="8518525" y="4133850"/>
          <p14:tracePt t="11669" x="8518525" y="4140200"/>
          <p14:tracePt t="11701" x="8521700" y="4140200"/>
          <p14:tracePt t="24759" x="8439150" y="4108450"/>
          <p14:tracePt t="24766" x="8413750" y="4102100"/>
          <p14:tracePt t="24775" x="8404225" y="4092575"/>
          <p14:tracePt t="24785" x="8385175" y="4079875"/>
          <p14:tracePt t="24802" x="8328025" y="4060825"/>
          <p14:tracePt t="24820" x="8086725" y="4003675"/>
          <p14:tracePt t="24835" x="7512050" y="3949700"/>
          <p14:tracePt t="24852" x="6765925" y="3889375"/>
          <p14:tracePt t="24870" x="5575300" y="3721100"/>
          <p14:tracePt t="24885" x="5178425" y="3673475"/>
          <p14:tracePt t="24902" x="3956050" y="3581400"/>
          <p14:tracePt t="24918" x="3219450" y="3552825"/>
          <p14:tracePt t="24935" x="2701925" y="3552825"/>
          <p14:tracePt t="24952" x="2451100" y="3587750"/>
          <p14:tracePt t="24969" x="2359025" y="3625850"/>
          <p14:tracePt t="24987" x="2333625" y="3670300"/>
          <p14:tracePt t="25001" x="2333625" y="3711575"/>
          <p14:tracePt t="25018" x="2339975" y="3784600"/>
          <p14:tracePt t="25035" x="2346325" y="3984625"/>
          <p14:tracePt t="25051" x="2324100" y="4127500"/>
          <p14:tracePt t="25068" x="2282825" y="4279900"/>
          <p14:tracePt t="25085" x="2241550" y="4400550"/>
          <p14:tracePt t="25101" x="2209800" y="4514850"/>
          <p14:tracePt t="25118" x="2203450" y="4632325"/>
          <p14:tracePt t="25135" x="2209800" y="4686300"/>
          <p14:tracePt t="25151" x="2247900" y="4730750"/>
          <p14:tracePt t="25171" x="2349500" y="4743450"/>
          <p14:tracePt t="25186" x="2374900" y="4740275"/>
          <p14:tracePt t="25202" x="2397125" y="4718050"/>
          <p14:tracePt t="25204" x="2403475" y="4708525"/>
          <p14:tracePt t="25218" x="2419350" y="4686300"/>
          <p14:tracePt t="25235" x="2447925" y="4616450"/>
          <p14:tracePt t="25252" x="2492375" y="4530725"/>
          <p14:tracePt t="25269" x="2520950" y="4479925"/>
          <p14:tracePt t="25285" x="2530475" y="4445000"/>
          <p14:tracePt t="25302" x="2536825" y="4432300"/>
          <p14:tracePt t="25319" x="2536825" y="4422775"/>
          <p14:tracePt t="25337" x="2536825" y="4419600"/>
          <p14:tracePt t="25352" x="2530475" y="4400550"/>
          <p14:tracePt t="25369" x="2524125" y="4365625"/>
          <p14:tracePt t="25385" x="2495550" y="4330700"/>
          <p14:tracePt t="25402" x="2460625" y="4314825"/>
          <p14:tracePt t="25418" x="2419350" y="4308475"/>
          <p14:tracePt t="25435" x="2406650" y="4308475"/>
          <p14:tracePt t="25452" x="2384425" y="4314825"/>
          <p14:tracePt t="25468" x="2362200" y="4343400"/>
          <p14:tracePt t="25485" x="2349500" y="4378325"/>
          <p14:tracePt t="25502" x="2349500" y="4406900"/>
          <p14:tracePt t="25519" x="2371725" y="4451350"/>
          <p14:tracePt t="25535" x="2416175" y="4489450"/>
          <p14:tracePt t="25552" x="2486025" y="4527550"/>
          <p14:tracePt t="25568" x="2533650" y="4527550"/>
          <p14:tracePt t="25585" x="2593975" y="4502150"/>
          <p14:tracePt t="25602" x="2689225" y="4429125"/>
          <p14:tracePt t="25619" x="2768600" y="4352925"/>
          <p14:tracePt t="25635" x="2806700" y="4270375"/>
          <p14:tracePt t="25652" x="2816225" y="4200525"/>
          <p14:tracePt t="25668" x="2816225" y="4159250"/>
          <p14:tracePt t="25686" x="2800350" y="4108450"/>
          <p14:tracePt t="25702" x="2790825" y="4095750"/>
          <p14:tracePt t="25704" x="2778125" y="4086225"/>
          <p14:tracePt t="25718" x="2759075" y="4079875"/>
          <p14:tracePt t="25735" x="2701925" y="4079875"/>
          <p14:tracePt t="25751" x="2613025" y="4092575"/>
          <p14:tracePt t="25769" x="2479675" y="4143375"/>
          <p14:tracePt t="25785" x="2371725" y="4232275"/>
          <p14:tracePt t="25802" x="2298700" y="4359275"/>
          <p14:tracePt t="25818" x="2295525" y="4498975"/>
          <p14:tracePt t="25835" x="2400300" y="4667250"/>
          <p14:tracePt t="25852" x="2689225" y="4892675"/>
          <p14:tracePt t="25870" x="3679825" y="5280025"/>
          <p14:tracePt t="25885" x="4654550" y="5473700"/>
          <p14:tracePt t="25902" x="5762625" y="5588000"/>
          <p14:tracePt t="25918" x="6778625" y="5638800"/>
          <p14:tracePt t="25938" x="7559675" y="5610225"/>
          <p14:tracePt t="25952" x="8029575" y="5495925"/>
          <p14:tracePt t="25969" x="8232775" y="5368925"/>
          <p14:tracePt t="25985" x="8277225" y="5276850"/>
          <p14:tracePt t="26003" x="8258175" y="5143500"/>
          <p14:tracePt t="26019" x="8245475" y="5108575"/>
          <p14:tracePt t="26035" x="8213725" y="5016500"/>
          <p14:tracePt t="26052" x="8166100" y="4927600"/>
          <p14:tracePt t="26068" x="8143875" y="4895850"/>
          <p14:tracePt t="26085" x="8118475" y="4873625"/>
          <p14:tracePt t="26102" x="8089900" y="4857750"/>
          <p14:tracePt t="26119" x="8064500" y="4851400"/>
          <p14:tracePt t="26135" x="7997825" y="4845050"/>
          <p14:tracePt t="26152" x="7921625" y="4845050"/>
          <p14:tracePt t="26168" x="7835900" y="4845050"/>
          <p14:tracePt t="26185" x="7750175" y="4845050"/>
          <p14:tracePt t="26202" x="7664450" y="4845050"/>
          <p14:tracePt t="26204" x="7610475" y="4838700"/>
          <p14:tracePt t="26218" x="7508875" y="4822825"/>
          <p14:tracePt t="26235" x="7397750" y="4791075"/>
          <p14:tracePt t="26252" x="7315200" y="4743450"/>
          <p14:tracePt t="26269" x="7267575" y="4705350"/>
          <p14:tracePt t="26285" x="7251700" y="4664075"/>
          <p14:tracePt t="26302" x="7254875" y="4546600"/>
          <p14:tracePt t="26319" x="7296150" y="4422775"/>
          <p14:tracePt t="26337" x="7375525" y="4260850"/>
          <p14:tracePt t="26352" x="7400925" y="4216400"/>
          <p14:tracePt t="26369" x="7419975" y="4156075"/>
          <p14:tracePt t="26385" x="7426325" y="4137025"/>
          <p14:tracePt t="26418" x="7407275" y="4130675"/>
          <p14:tracePt t="26435" x="7350125" y="4130675"/>
          <p14:tracePt t="26452" x="7229475" y="4152900"/>
          <p14:tracePt t="26469" x="7096125" y="4210050"/>
          <p14:tracePt t="26485" x="7019925" y="4270375"/>
          <p14:tracePt t="26502" x="7004050" y="4324350"/>
          <p14:tracePt t="26519" x="7048500" y="4371975"/>
          <p14:tracePt t="26537" x="7264400" y="4419600"/>
          <p14:tracePt t="26552" x="7445375" y="4406900"/>
          <p14:tracePt t="26569" x="7623175" y="4337050"/>
          <p14:tracePt t="26585" x="7727950" y="4254500"/>
          <p14:tracePt t="26602" x="7750175" y="4184650"/>
          <p14:tracePt t="26618" x="7747000" y="4143375"/>
          <p14:tracePt t="26635" x="7731125" y="4133850"/>
          <p14:tracePt t="26652" x="7699375" y="4133850"/>
          <p14:tracePt t="26669" x="7632700" y="4143375"/>
          <p14:tracePt t="26687" x="7489825" y="4232275"/>
          <p14:tracePt t="26702" x="7477125" y="4279900"/>
          <p14:tracePt t="26718" x="7477125" y="4302125"/>
          <p14:tracePt t="26735" x="7499350" y="4311650"/>
          <p14:tracePt t="26752" x="7575550" y="4311650"/>
          <p14:tracePt t="26769" x="7683500" y="4289425"/>
          <p14:tracePt t="26785" x="7788275" y="4241800"/>
          <p14:tracePt t="26802" x="7845425" y="4184650"/>
          <p14:tracePt t="26819" x="7851775" y="4156075"/>
          <p14:tracePt t="26835" x="7858125" y="4152900"/>
          <p14:tracePt t="26852" x="7854950" y="4152900"/>
          <p14:tracePt t="26870" x="7756525" y="4200525"/>
          <p14:tracePt t="26885" x="7600950" y="4298950"/>
          <p14:tracePt t="26902" x="7432675" y="4384675"/>
          <p14:tracePt t="26920" x="7337425" y="4467225"/>
          <p14:tracePt t="26938" x="7312025" y="4502150"/>
          <p14:tracePt t="26954" x="7312025" y="4511675"/>
          <p14:tracePt t="26969" x="7324725" y="4527550"/>
          <p14:tracePt t="26985" x="7375525" y="4540250"/>
          <p14:tracePt t="27005" x="7486650" y="4546600"/>
          <p14:tracePt t="27018" x="7540625" y="4543425"/>
          <p14:tracePt t="27035" x="7658100" y="4489450"/>
          <p14:tracePt t="27052" x="7747000" y="4410075"/>
          <p14:tracePt t="27068" x="7807325" y="4324350"/>
          <p14:tracePt t="27085" x="7848600" y="4232275"/>
          <p14:tracePt t="27102" x="7861300" y="4143375"/>
          <p14:tracePt t="27118" x="7858125" y="4102100"/>
          <p14:tracePt t="27135" x="7842250" y="4067175"/>
          <p14:tracePt t="27152" x="7813675" y="4051300"/>
          <p14:tracePt t="27168" x="7772400" y="4044950"/>
          <p14:tracePt t="27186" x="7664450" y="4064000"/>
          <p14:tracePt t="27202" x="7432675" y="4175125"/>
          <p14:tracePt t="27218" x="7286625" y="4270375"/>
          <p14:tracePt t="27235" x="7194550" y="4378325"/>
          <p14:tracePt t="27252" x="7143750" y="4435475"/>
          <p14:tracePt t="27268" x="7137400" y="4470400"/>
          <p14:tracePt t="27285" x="7140575" y="4505325"/>
          <p14:tracePt t="27302" x="7169150" y="4527550"/>
          <p14:tracePt t="27319" x="7216775" y="4565650"/>
          <p14:tracePt t="27335" x="7299325" y="4603750"/>
          <p14:tracePt t="27352" x="7388225" y="4625975"/>
          <p14:tracePt t="27369" x="7531100" y="4641850"/>
          <p14:tracePt t="27385" x="7588250" y="4632325"/>
          <p14:tracePt t="27402" x="7654925" y="4587875"/>
          <p14:tracePt t="27419" x="7702550" y="4533900"/>
          <p14:tracePt t="27435" x="7734300" y="4432300"/>
          <p14:tracePt t="27452" x="7766050" y="4340225"/>
          <p14:tracePt t="27468" x="7781925" y="4251325"/>
          <p14:tracePt t="27486" x="7781925" y="4184650"/>
          <p14:tracePt t="27502" x="7778750" y="4143375"/>
          <p14:tracePt t="27519" x="7766050" y="4108450"/>
          <p14:tracePt t="27535" x="7737475" y="4073525"/>
          <p14:tracePt t="27552" x="7715250" y="4057650"/>
          <p14:tracePt t="27570" x="7673975" y="4044950"/>
          <p14:tracePt t="27585" x="7626350" y="4038600"/>
          <p14:tracePt t="27602" x="7585075" y="4038600"/>
          <p14:tracePt t="27619" x="7537450" y="4038600"/>
          <p14:tracePt t="27635" x="7480300" y="4032250"/>
          <p14:tracePt t="27652" x="7432675" y="4032250"/>
          <p14:tracePt t="27669" x="7391400" y="4035425"/>
          <p14:tracePt t="27685" x="7369175" y="4041775"/>
          <p14:tracePt t="27702" x="7362825" y="4051300"/>
          <p14:tracePt t="27704" x="7356475" y="4054475"/>
          <p14:tracePt t="27718" x="7346950" y="4076700"/>
          <p14:tracePt t="27735" x="7334250" y="4095750"/>
          <p14:tracePt t="27752" x="7324725" y="4130675"/>
          <p14:tracePt t="27769" x="7318375" y="4165600"/>
          <p14:tracePt t="27785" x="7318375" y="4200525"/>
          <p14:tracePt t="27802" x="7318375" y="4241800"/>
          <p14:tracePt t="27819" x="7321550" y="4276725"/>
          <p14:tracePt t="27835" x="7324725" y="4302125"/>
          <p14:tracePt t="27852" x="7331075" y="4330700"/>
          <p14:tracePt t="27869" x="7340600" y="4346575"/>
          <p14:tracePt t="27885" x="7356475" y="4365625"/>
          <p14:tracePt t="27902" x="7369175" y="4378325"/>
          <p14:tracePt t="27919" x="7391400" y="4400550"/>
          <p14:tracePt t="27935" x="7416800" y="4429125"/>
          <p14:tracePt t="27952" x="7435850" y="4441825"/>
          <p14:tracePt t="27969" x="7458075" y="4451350"/>
          <p14:tracePt t="27985" x="7486650" y="4451350"/>
          <p14:tracePt t="28002" x="7534275" y="4457700"/>
          <p14:tracePt t="28018" x="7575550" y="4454525"/>
          <p14:tracePt t="28035" x="7648575" y="4429125"/>
          <p14:tracePt t="28052" x="7702550" y="4403725"/>
          <p14:tracePt t="28068" x="7724775" y="4368800"/>
          <p14:tracePt t="28085" x="7750175" y="4327525"/>
          <p14:tracePt t="28102" x="7762875" y="4292600"/>
          <p14:tracePt t="28119" x="7762875" y="4264025"/>
          <p14:tracePt t="28135" x="7759700" y="4241800"/>
          <p14:tracePt t="28152" x="7750175" y="4222750"/>
          <p14:tracePt t="28169" x="7724775" y="4197350"/>
          <p14:tracePt t="28186" x="7689850" y="4175125"/>
          <p14:tracePt t="28203" x="7604125" y="4133850"/>
          <p14:tracePt t="28218" x="7575550" y="4124325"/>
          <p14:tracePt t="28235" x="7556500" y="4117975"/>
          <p14:tracePt t="28252" x="7534275" y="4111625"/>
          <p14:tracePt t="28271" x="7505700" y="4108450"/>
          <p14:tracePt t="28287" x="7458075" y="4102100"/>
          <p14:tracePt t="28303" x="7416800" y="4102100"/>
          <p14:tracePt t="28319" x="7372350" y="4102100"/>
          <p14:tracePt t="28335" x="7327900" y="4114800"/>
          <p14:tracePt t="28352" x="7286625" y="4133850"/>
          <p14:tracePt t="28369" x="7229475" y="4146550"/>
          <p14:tracePt t="28385" x="7175500" y="4165600"/>
          <p14:tracePt t="28402" x="7172325" y="4165600"/>
          <p14:tracePt t="28520" x="7172325" y="4168775"/>
          <p14:tracePt t="28536" x="7175500" y="4168775"/>
          <p14:tracePt t="28576" x="7159625" y="4156075"/>
          <p14:tracePt t="28584" x="7121525" y="4133850"/>
          <p14:tracePt t="28593" x="7054850" y="4092575"/>
          <p14:tracePt t="28604" x="6965950" y="4038600"/>
          <p14:tracePt t="28620" x="6680200" y="3924300"/>
          <p14:tracePt t="28636" x="6257925" y="3771900"/>
          <p14:tracePt t="28652" x="5788025" y="3654425"/>
          <p14:tracePt t="28668" x="5486400" y="3609975"/>
          <p14:tracePt t="28686" x="5276850" y="3581400"/>
          <p14:tracePt t="28703" x="5153025" y="3581400"/>
          <p14:tracePt t="28718" x="5140325" y="3581400"/>
          <p14:tracePt t="28759" x="5137150" y="3581400"/>
          <p14:tracePt t="28774" x="5133975" y="3581400"/>
          <p14:tracePt t="28782" x="5127625" y="3581400"/>
          <p14:tracePt t="28790" x="5127625" y="3587750"/>
          <p14:tracePt t="28802" x="5124450" y="3590925"/>
          <p14:tracePt t="28819" x="5108575" y="3606800"/>
          <p14:tracePt t="28835" x="5086350" y="3641725"/>
          <p14:tracePt t="28852" x="5051425" y="3695700"/>
          <p14:tracePt t="28870" x="4987925" y="3806825"/>
          <p14:tracePt t="28885" x="4940300" y="3902075"/>
          <p14:tracePt t="28902" x="4895850" y="3975100"/>
          <p14:tracePt t="28920" x="4876800" y="4025900"/>
          <p14:tracePt t="28935" x="4876800" y="4073525"/>
          <p14:tracePt t="28952" x="4876800" y="4102100"/>
          <p14:tracePt t="28968" x="4876800" y="4127500"/>
          <p14:tracePt t="28985" x="4889500" y="4143375"/>
          <p14:tracePt t="29002" x="4892675" y="4152900"/>
          <p14:tracePt t="29018" x="4895850" y="4152900"/>
          <p14:tracePt t="29036" x="4902200" y="4146550"/>
          <p14:tracePt t="29053" x="4933950" y="4102100"/>
          <p14:tracePt t="29068" x="4956175" y="4022725"/>
          <p14:tracePt t="29085" x="4978400" y="3902075"/>
          <p14:tracePt t="29103" x="4978400" y="3784600"/>
          <p14:tracePt t="29120" x="4981575" y="3686175"/>
          <p14:tracePt t="29136" x="4962525" y="3613150"/>
          <p14:tracePt t="29152" x="4962525" y="3594100"/>
          <p14:tracePt t="29169" x="4962525" y="3587750"/>
          <p14:tracePt t="29202" x="4962525" y="3619500"/>
          <p14:tracePt t="29219" x="4962525" y="3730625"/>
          <p14:tracePt t="29235" x="4984750" y="3921125"/>
          <p14:tracePt t="29252" x="5045075" y="4086225"/>
          <p14:tracePt t="29269" x="5105400" y="4152900"/>
          <p14:tracePt t="29285" x="5153025" y="4200525"/>
          <p14:tracePt t="29302" x="5194300" y="4213225"/>
          <p14:tracePt t="29319" x="5222875" y="4213225"/>
          <p14:tracePt t="29335" x="5273675" y="4191000"/>
          <p14:tracePt t="29353" x="5334000" y="4133850"/>
          <p14:tracePt t="29369" x="5429250" y="3981450"/>
          <p14:tracePt t="29385" x="5476875" y="3867150"/>
          <p14:tracePt t="29402" x="5486400" y="3797300"/>
          <p14:tracePt t="29419" x="5486400" y="3794125"/>
          <p14:tracePt t="29452" x="5486400" y="3806825"/>
          <p14:tracePt t="29469" x="5470525" y="3921125"/>
          <p14:tracePt t="29485" x="5438775" y="4083050"/>
          <p14:tracePt t="29503" x="5407025" y="4203700"/>
          <p14:tracePt t="29519" x="5400675" y="4248150"/>
          <p14:tracePt t="29576" x="5407025" y="4241800"/>
          <p14:tracePt t="29583" x="5419725" y="4225925"/>
          <p14:tracePt t="29593" x="5422900" y="4206875"/>
          <p14:tracePt t="29604" x="5438775" y="4175125"/>
          <p14:tracePt t="29621" x="5451475" y="4127500"/>
          <p14:tracePt t="29638" x="5461000" y="4092575"/>
          <p14:tracePt t="29652" x="5461000" y="4086225"/>
          <p14:tracePt t="29710" x="5445125" y="4086225"/>
          <p14:tracePt t="29719" x="5426075" y="4086225"/>
          <p14:tracePt t="29726" x="5416550" y="4086225"/>
          <p14:tracePt t="29735" x="5407025" y="4086225"/>
          <p14:tracePt t="29752" x="5403850" y="4079875"/>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3/2/2021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m:t>
                    </m:r>
                    <m:r>
                      <a:rPr lang="en-US" b="0" i="1" smtClean="0">
                        <a:latin typeface="Cambria Math" panose="02040503050406030204" pitchFamily="18" charset="0"/>
                      </a:rPr>
                      <m:t>−</m:t>
                    </m:r>
                    <m:r>
                      <a:rPr lang="en-US" b="0" i="1" smtClean="0">
                        <a:latin typeface="Cambria Math" panose="02040503050406030204" pitchFamily="18" charset="0"/>
                      </a:rPr>
                      <m:t>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m:t>
                    </m:r>
                    <m:r>
                      <a:rPr lang="en-US" i="1" dirty="0">
                        <a:latin typeface="Cambria Math" panose="02040503050406030204" pitchFamily="18" charset="0"/>
                      </a:rPr>
                      <m:t>.</m:t>
                    </m:r>
                    <m:r>
                      <a:rPr lang="en-US" i="1" dirty="0">
                        <a:latin typeface="Cambria Math" panose="02040503050406030204" pitchFamily="18" charset="0"/>
                      </a:rPr>
                      <m:t>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extLst mod="1">
    <p:ext uri="{3A86A75C-4F4B-4683-9AE1-C65F6400EC91}">
      <p14:laserTraceLst xmlns:p14="http://schemas.microsoft.com/office/powerpoint/2010/main">
        <p14:tracePtLst>
          <p14:tracePt t="4791" x="5407025" y="3968750"/>
          <p14:tracePt t="4798" x="5416550" y="3810000"/>
          <p14:tracePt t="4809" x="5429250" y="3609975"/>
          <p14:tracePt t="4818" x="5429250" y="3435350"/>
          <p14:tracePt t="4833" x="5467350" y="3178175"/>
          <p14:tracePt t="4850" x="5565775" y="2990850"/>
          <p14:tracePt t="4868" x="5743575" y="2784475"/>
          <p14:tracePt t="4884" x="5851525" y="2667000"/>
          <p14:tracePt t="4900" x="5911850" y="2600325"/>
          <p14:tracePt t="4918" x="5943600" y="2574925"/>
          <p14:tracePt t="4933" x="5972175" y="2578100"/>
          <p14:tracePt t="4950" x="5981700" y="2593975"/>
          <p14:tracePt t="4967" x="5994400" y="2609850"/>
          <p14:tracePt t="4984" x="5994400" y="2619375"/>
          <p14:tracePt t="5000" x="5988050" y="2628900"/>
          <p14:tracePt t="5017" x="5988050" y="2638425"/>
          <p14:tracePt t="5033" x="5988050" y="2670175"/>
          <p14:tracePt t="5050" x="6010275" y="2730500"/>
          <p14:tracePt t="5067" x="6067425" y="2835275"/>
          <p14:tracePt t="5084" x="6134100" y="2959100"/>
          <p14:tracePt t="5100" x="6248400" y="3124200"/>
          <p14:tracePt t="5117" x="6289675" y="3181350"/>
          <p14:tracePt t="5133" x="6318250" y="3190875"/>
          <p14:tracePt t="5167" x="6324600" y="3162300"/>
          <p14:tracePt t="5184" x="6324600" y="3124200"/>
          <p14:tracePt t="5200" x="6324600" y="3057525"/>
          <p14:tracePt t="5217" x="6324600" y="2952750"/>
          <p14:tracePt t="5233" x="6283325" y="2790825"/>
          <p14:tracePt t="5253" x="6162675" y="2565400"/>
          <p14:tracePt t="5267" x="6083300" y="2495550"/>
          <p14:tracePt t="5283" x="5765800" y="2260600"/>
          <p14:tracePt t="5300" x="5438775" y="2108200"/>
          <p14:tracePt t="5319" x="5032375" y="1997075"/>
          <p14:tracePt t="5333" x="4600575" y="1882775"/>
          <p14:tracePt t="5351" x="4225925" y="1812925"/>
          <p14:tracePt t="5369" x="3927475" y="1781175"/>
          <p14:tracePt t="5384" x="3733800" y="1765300"/>
          <p14:tracePt t="5400" x="3638550" y="1765300"/>
          <p14:tracePt t="5417" x="3613150" y="1765300"/>
          <p14:tracePt t="5435" x="3603625" y="1771650"/>
          <p14:tracePt t="5450" x="3594100" y="1784350"/>
          <p14:tracePt t="5467" x="3581400" y="1806575"/>
          <p14:tracePt t="5484" x="3552825" y="1866900"/>
          <p14:tracePt t="5500" x="3514725" y="1949450"/>
          <p14:tracePt t="5517" x="3482975" y="2092325"/>
          <p14:tracePt t="5534" x="3467100" y="2232025"/>
          <p14:tracePt t="5550" x="3451225" y="2352675"/>
          <p14:tracePt t="5569" x="3441700" y="2555875"/>
          <p14:tracePt t="5584" x="3441700" y="2619375"/>
          <p14:tracePt t="5600" x="3441700" y="2787650"/>
          <p14:tracePt t="5619" x="3463925" y="2917825"/>
          <p14:tracePt t="5634" x="3511550" y="3041650"/>
          <p14:tracePt t="5650" x="3565525" y="3111500"/>
          <p14:tracePt t="5667" x="3594100" y="3133725"/>
          <p14:tracePt t="5684" x="3597275" y="3133725"/>
          <p14:tracePt t="5727" x="3597275" y="3127375"/>
          <p14:tracePt t="5735" x="3597275" y="3124200"/>
          <p14:tracePt t="5752" x="3597275" y="3114675"/>
          <p14:tracePt t="5760" x="3597275" y="3105150"/>
          <p14:tracePt t="5767" x="3597275" y="3092450"/>
          <p14:tracePt t="5784" x="3597275" y="3060700"/>
          <p14:tracePt t="5801" x="3597275" y="2994025"/>
          <p14:tracePt t="5817" x="3603625" y="2936875"/>
          <p14:tracePt t="5834" x="3616325" y="2870200"/>
          <p14:tracePt t="5851" x="3625850" y="2781300"/>
          <p14:tracePt t="5867" x="3654425" y="2689225"/>
          <p14:tracePt t="5884" x="3692525" y="2597150"/>
          <p14:tracePt t="5901" x="3730625" y="2524125"/>
          <p14:tracePt t="5919" x="3775075" y="2406650"/>
          <p14:tracePt t="5934" x="3781425" y="2371725"/>
          <p14:tracePt t="5950" x="3787775" y="2336800"/>
          <p14:tracePt t="5967" x="3784600" y="2311400"/>
          <p14:tracePt t="5983" x="3768725" y="2289175"/>
          <p14:tracePt t="6000" x="3743325" y="2273300"/>
          <p14:tracePt t="6017" x="3705225" y="2273300"/>
          <p14:tracePt t="6034" x="3648075" y="2276475"/>
          <p14:tracePt t="6050" x="3549650" y="2349500"/>
          <p14:tracePt t="6068" x="3422650" y="2543175"/>
          <p14:tracePt t="6084" x="3365500" y="2686050"/>
          <p14:tracePt t="6100" x="3330575" y="2838450"/>
          <p14:tracePt t="6117" x="3330575" y="2965450"/>
          <p14:tracePt t="6134" x="3359150" y="3086100"/>
          <p14:tracePt t="6151" x="3441700" y="3194050"/>
          <p14:tracePt t="6167" x="3549650" y="3276600"/>
          <p14:tracePt t="6185" x="3692525" y="3317875"/>
          <p14:tracePt t="6187" x="3746500" y="3327400"/>
          <p14:tracePt t="6201" x="3819525" y="3327400"/>
          <p14:tracePt t="6217" x="3971925" y="3295650"/>
          <p14:tracePt t="6234" x="4108450" y="3228975"/>
          <p14:tracePt t="6251" x="4206875" y="3127375"/>
          <p14:tracePt t="6267" x="4273550" y="3013075"/>
          <p14:tracePt t="6284" x="4289425" y="2819400"/>
          <p14:tracePt t="6302" x="4283075" y="2692400"/>
          <p14:tracePt t="6317" x="4241800" y="2568575"/>
          <p14:tracePt t="6334" x="4187825" y="2463800"/>
          <p14:tracePt t="6351" x="4117975" y="2387600"/>
          <p14:tracePt t="6367" x="4035425" y="2349500"/>
          <p14:tracePt t="6384" x="3943350" y="2336800"/>
          <p14:tracePt t="6400" x="3848100" y="2336800"/>
          <p14:tracePt t="6417" x="3644900" y="2435225"/>
          <p14:tracePt t="6434" x="3524250" y="2574925"/>
          <p14:tracePt t="6451" x="3435350" y="2762250"/>
          <p14:tracePt t="6467" x="3409950" y="2933700"/>
          <p14:tracePt t="6484" x="3432175" y="3114675"/>
          <p14:tracePt t="6501" x="3590925" y="3289300"/>
          <p14:tracePt t="6517" x="4006850" y="3511550"/>
          <p14:tracePt t="6534" x="4781550" y="3727450"/>
          <p14:tracePt t="6551" x="5892800" y="3857625"/>
          <p14:tracePt t="6568" x="7143750" y="3908425"/>
          <p14:tracePt t="6584" x="8261350" y="3927475"/>
          <p14:tracePt t="6600" x="8963025" y="3873500"/>
          <p14:tracePt t="6620" x="9226550" y="3787775"/>
          <p14:tracePt t="6634" x="9201150" y="3733800"/>
          <p14:tracePt t="6651" x="9112250" y="3635375"/>
          <p14:tracePt t="6667" x="8985250" y="3543300"/>
          <p14:tracePt t="6684" x="8829675" y="3448050"/>
          <p14:tracePt t="6700" x="8670925" y="3362325"/>
          <p14:tracePt t="6717" x="8505825" y="3263900"/>
          <p14:tracePt t="6734" x="8318500" y="3175000"/>
          <p14:tracePt t="6751" x="8140700" y="3095625"/>
          <p14:tracePt t="6767" x="7877175" y="2981325"/>
          <p14:tracePt t="6784" x="7683500" y="2921000"/>
          <p14:tracePt t="6801" x="7499350" y="2838450"/>
          <p14:tracePt t="6817" x="7324725" y="2778125"/>
          <p14:tracePt t="6834" x="7172325" y="2736850"/>
          <p14:tracePt t="6850" x="7042150" y="2711450"/>
          <p14:tracePt t="6870" x="6934200" y="2711450"/>
          <p14:tracePt t="6884" x="6845300" y="2724150"/>
          <p14:tracePt t="6900" x="6743700" y="2762250"/>
          <p14:tracePt t="6917" x="6546850" y="2908300"/>
          <p14:tracePt t="6934" x="6438900" y="2990850"/>
          <p14:tracePt t="6952" x="6340475" y="3070225"/>
          <p14:tracePt t="6967" x="6299200" y="3124200"/>
          <p14:tracePt t="6985" x="6289675" y="3159125"/>
          <p14:tracePt t="7002" x="6289675" y="3194050"/>
          <p14:tracePt t="7017" x="6299200" y="3244850"/>
          <p14:tracePt t="7033" x="6315075" y="3279775"/>
          <p14:tracePt t="7050" x="6353175" y="3317875"/>
          <p14:tracePt t="7067" x="6419850" y="3375025"/>
          <p14:tracePt t="7084" x="6515100" y="3438525"/>
          <p14:tracePt t="7100" x="6677025" y="3511550"/>
          <p14:tracePt t="7117" x="6784975" y="3533775"/>
          <p14:tracePt t="7136" x="6864350" y="3543300"/>
          <p14:tracePt t="7150" x="6950075" y="3543300"/>
          <p14:tracePt t="7168" x="7010400" y="3517900"/>
          <p14:tracePt t="7186" x="7096125" y="3463925"/>
          <p14:tracePt t="7189" x="7137400" y="3416300"/>
          <p14:tracePt t="7201" x="7169150" y="3368675"/>
          <p14:tracePt t="7217" x="7191375" y="3276600"/>
          <p14:tracePt t="7234" x="7188200" y="3168650"/>
          <p14:tracePt t="7250" x="7140575" y="3067050"/>
          <p14:tracePt t="7267" x="7000875" y="2927350"/>
          <p14:tracePt t="7284" x="6867525" y="2876550"/>
          <p14:tracePt t="7300" x="6746875" y="2844800"/>
          <p14:tracePt t="7317" x="6616700" y="2838450"/>
          <p14:tracePt t="7334" x="6448425" y="2841625"/>
          <p14:tracePt t="7352" x="6305550" y="2876550"/>
          <p14:tracePt t="7367" x="6184900" y="2908300"/>
          <p14:tracePt t="7384" x="6073775" y="2949575"/>
          <p14:tracePt t="7400" x="6010275" y="2984500"/>
          <p14:tracePt t="7418" x="5918200" y="3038475"/>
          <p14:tracePt t="7434" x="5864225" y="3067050"/>
          <p14:tracePt t="7450" x="5788025" y="3079750"/>
          <p14:tracePt t="7467" x="5676900" y="3086100"/>
          <p14:tracePt t="7484" x="5518150" y="3095625"/>
          <p14:tracePt t="7500" x="5327650" y="3063875"/>
          <p14:tracePt t="7517" x="5089525" y="2955925"/>
          <p14:tracePt t="7534" x="4879975" y="2832100"/>
          <p14:tracePt t="7550" x="4708525" y="2698750"/>
          <p14:tracePt t="7568" x="4587875" y="2568575"/>
          <p14:tracePt t="7584" x="4524375" y="2454275"/>
          <p14:tracePt t="7601" x="4470400" y="2314575"/>
          <p14:tracePt t="7618" x="4441825" y="2244725"/>
          <p14:tracePt t="7636" x="4425950" y="2184400"/>
          <p14:tracePt t="7651" x="4416425" y="2143125"/>
          <p14:tracePt t="7667" x="4406900" y="2127250"/>
          <p14:tracePt t="7684" x="4384675" y="2111375"/>
          <p14:tracePt t="7687" x="4375150" y="2108200"/>
          <p14:tracePt t="7700" x="4349750" y="2101850"/>
          <p14:tracePt t="7717" x="4270375" y="2079625"/>
          <p14:tracePt t="7734" x="4156075" y="2047875"/>
          <p14:tracePt t="7751" x="4006850" y="2032000"/>
          <p14:tracePt t="7767" x="3733800" y="2035175"/>
          <p14:tracePt t="7784" x="3549650" y="2089150"/>
          <p14:tracePt t="7803" x="3362325" y="2168525"/>
          <p14:tracePt t="7817" x="3235325" y="2279650"/>
          <p14:tracePt t="7834" x="3178175" y="2384425"/>
          <p14:tracePt t="7851" x="3146425" y="2514600"/>
          <p14:tracePt t="7868" x="3146425" y="2654300"/>
          <p14:tracePt t="7884" x="3184525" y="2774950"/>
          <p14:tracePt t="7901" x="3225800" y="2889250"/>
          <p14:tracePt t="7917" x="3279775" y="2971800"/>
          <p14:tracePt t="7935" x="3378200" y="3089275"/>
          <p14:tracePt t="7950" x="3438525" y="3165475"/>
          <p14:tracePt t="7967" x="3495675" y="3213100"/>
          <p14:tracePt t="7984" x="3556000" y="3235325"/>
          <p14:tracePt t="8001" x="3613150" y="3238500"/>
          <p14:tracePt t="8017" x="3695700" y="3206750"/>
          <p14:tracePt t="8034" x="3784600" y="3127375"/>
          <p14:tracePt t="8050" x="3848100" y="3032125"/>
          <p14:tracePt t="8067" x="3879850" y="2917825"/>
          <p14:tracePt t="8084" x="3895725" y="2800350"/>
          <p14:tracePt t="8100" x="3905250" y="2660650"/>
          <p14:tracePt t="8117" x="3892550" y="2590800"/>
          <p14:tracePt t="8136" x="3873500" y="2536825"/>
          <p14:tracePt t="8151" x="3857625" y="2514600"/>
          <p14:tracePt t="8167" x="3841750" y="2505075"/>
          <p14:tracePt t="8185" x="3819525" y="2498725"/>
          <p14:tracePt t="8188" x="3803650" y="2498725"/>
          <p14:tracePt t="8200" x="3781425" y="2498725"/>
          <p14:tracePt t="8217" x="3708400" y="2498725"/>
          <p14:tracePt t="8234" x="3638550" y="2508250"/>
          <p14:tracePt t="8251" x="3549650" y="2530475"/>
          <p14:tracePt t="8267" x="3460750" y="2603500"/>
          <p14:tracePt t="8284" x="3413125" y="2708275"/>
          <p14:tracePt t="8301" x="3397250" y="2825750"/>
          <p14:tracePt t="8318" x="3397250" y="2933700"/>
          <p14:tracePt t="8334" x="3441700" y="3038475"/>
          <p14:tracePt t="8351" x="3492500" y="3101975"/>
          <p14:tracePt t="8367" x="3568700" y="3155950"/>
          <p14:tracePt t="8384" x="3629025" y="3184525"/>
          <p14:tracePt t="8400" x="3670300" y="3184525"/>
          <p14:tracePt t="8417" x="3736975" y="3165475"/>
          <p14:tracePt t="8434" x="3794125" y="3117850"/>
          <p14:tracePt t="8451" x="3844925" y="3041650"/>
          <p14:tracePt t="8467" x="3879850" y="2921000"/>
          <p14:tracePt t="8484" x="3879850" y="2835275"/>
          <p14:tracePt t="8501" x="3879850" y="2740025"/>
          <p14:tracePt t="8520" x="3860800" y="2647950"/>
          <p14:tracePt t="8534" x="3841750" y="2603500"/>
          <p14:tracePt t="8551" x="3822700" y="2587625"/>
          <p14:tracePt t="8567" x="3813175" y="2584450"/>
          <p14:tracePt t="8584" x="3787775" y="2584450"/>
          <p14:tracePt t="8602" x="3683000" y="2600325"/>
          <p14:tracePt t="8617" x="3616325" y="2616200"/>
          <p14:tracePt t="8634" x="3530600" y="2660650"/>
          <p14:tracePt t="8652" x="3470275" y="2727325"/>
          <p14:tracePt t="8669" x="3425825" y="2803525"/>
          <p14:tracePt t="8684" x="3403600" y="2892425"/>
          <p14:tracePt t="8701" x="3397250" y="2952750"/>
          <p14:tracePt t="8717" x="3400425" y="3016250"/>
          <p14:tracePt t="8734" x="3425825" y="3070225"/>
          <p14:tracePt t="8751" x="3457575" y="3114675"/>
          <p14:tracePt t="8767" x="3486150" y="3149600"/>
          <p14:tracePt t="8784" x="3514725" y="3159125"/>
          <p14:tracePt t="8801" x="3549650" y="3159125"/>
          <p14:tracePt t="8817" x="3590925" y="3149600"/>
          <p14:tracePt t="8834" x="3660775" y="3073400"/>
          <p14:tracePt t="8850" x="3724275" y="2978150"/>
          <p14:tracePt t="8870" x="3765550" y="2854325"/>
          <p14:tracePt t="8884" x="3781425" y="2714625"/>
          <p14:tracePt t="8901" x="3781425" y="2597150"/>
          <p14:tracePt t="8917" x="3771900" y="2498725"/>
          <p14:tracePt t="8934" x="3765550" y="2486025"/>
          <p14:tracePt t="8950" x="3762375" y="2479675"/>
          <p14:tracePt t="8968" x="3759200" y="2476500"/>
          <p14:tracePt t="8984" x="3749675" y="2470150"/>
          <p14:tracePt t="9000" x="3733800" y="2470150"/>
          <p14:tracePt t="9017" x="3714750" y="2466975"/>
          <p14:tracePt t="9034" x="3692525" y="2460625"/>
          <p14:tracePt t="9052" x="3679825" y="2460625"/>
          <p14:tracePt t="9068" x="3660775" y="2460625"/>
          <p14:tracePt t="9086" x="3641725" y="2460625"/>
          <p14:tracePt t="9103" x="3613150" y="2463800"/>
          <p14:tracePt t="9119" x="3584575" y="2473325"/>
          <p14:tracePt t="9134" x="3552825" y="2511425"/>
          <p14:tracePt t="9151" x="3536950" y="2559050"/>
          <p14:tracePt t="9167" x="3514725" y="2622550"/>
          <p14:tracePt t="9185" x="3514725" y="2676525"/>
          <p14:tracePt t="9200" x="3508375" y="2743200"/>
          <p14:tracePt t="9217" x="3508375" y="2800350"/>
          <p14:tracePt t="9234" x="3511550" y="2835275"/>
          <p14:tracePt t="9251" x="3524250" y="2876550"/>
          <p14:tracePt t="9267" x="3543300" y="2943225"/>
          <p14:tracePt t="9284" x="3559175" y="2971800"/>
          <p14:tracePt t="9301" x="3581400" y="3006725"/>
          <p14:tracePt t="9317" x="3597275" y="3022600"/>
          <p14:tracePt t="9334" x="3613150" y="3038475"/>
          <p14:tracePt t="9353" x="3625850" y="3041650"/>
          <p14:tracePt t="9367" x="3660775" y="3041650"/>
          <p14:tracePt t="9384" x="3686175" y="3041650"/>
          <p14:tracePt t="9402" x="3756025" y="3006725"/>
          <p14:tracePt t="9417" x="3775075" y="2981325"/>
          <p14:tracePt t="9434" x="3810000" y="2901950"/>
          <p14:tracePt t="9451" x="3822700" y="2854325"/>
          <p14:tracePt t="9467" x="3829050" y="2797175"/>
          <p14:tracePt t="9484" x="3829050" y="2762250"/>
          <p14:tracePt t="9500" x="3829050" y="2714625"/>
          <p14:tracePt t="9519" x="3829050" y="2676525"/>
          <p14:tracePt t="9534" x="3825875" y="2641600"/>
          <p14:tracePt t="9551" x="3819525" y="2593975"/>
          <p14:tracePt t="9568" x="3813175" y="2559050"/>
          <p14:tracePt t="9584" x="3813175" y="2530475"/>
          <p14:tracePt t="9601" x="3806825" y="2505075"/>
          <p14:tracePt t="9618" x="3806825" y="2501900"/>
          <p14:tracePt t="9634" x="3803650" y="2501900"/>
          <p14:tracePt t="9667" x="3800475" y="2495550"/>
          <p14:tracePt t="9686" x="3787775" y="2492375"/>
          <p14:tracePt t="9700" x="3784600" y="2492375"/>
          <p14:tracePt t="9717" x="3768725" y="2486025"/>
          <p14:tracePt t="9736" x="3733800" y="2482850"/>
          <p14:tracePt t="9751" x="3714750" y="2482850"/>
          <p14:tracePt t="9767" x="3676650" y="2482850"/>
          <p14:tracePt t="9784" x="3641725" y="2489200"/>
          <p14:tracePt t="9801" x="3619500" y="2524125"/>
          <p14:tracePt t="9817" x="3603625" y="2622550"/>
          <p14:tracePt t="9834" x="3603625" y="2717800"/>
          <p14:tracePt t="9850" x="3609975" y="2816225"/>
          <p14:tracePt t="9869" x="3616325" y="2892425"/>
          <p14:tracePt t="9884" x="3632200" y="2971800"/>
          <p14:tracePt t="9901" x="3644900" y="3032125"/>
          <p14:tracePt t="9917" x="3660775" y="3063875"/>
          <p14:tracePt t="9934" x="3663950" y="3067050"/>
          <p14:tracePt t="9950" x="3673475" y="3073400"/>
          <p14:tracePt t="9967" x="3676650" y="3073400"/>
          <p14:tracePt t="9984" x="3683000" y="3073400"/>
          <p14:tracePt t="10018" x="3686175" y="3073400"/>
          <p14:tracePt t="10034" x="3692525" y="3073400"/>
          <p14:tracePt t="10050" x="3695700" y="3070225"/>
          <p14:tracePt t="10067" x="3698875" y="3063875"/>
          <p14:tracePt t="10086" x="3705225" y="3057525"/>
          <p14:tracePt t="10101" x="3705225" y="3054350"/>
          <p14:tracePt t="10134" x="3705225" y="3048000"/>
          <p14:tracePt t="13258" x="3721100" y="3048000"/>
          <p14:tracePt t="13267" x="3752850" y="3048000"/>
          <p14:tracePt t="13274" x="3784600" y="3041650"/>
          <p14:tracePt t="13286" x="3803650" y="3035300"/>
          <p14:tracePt t="13302" x="3813175" y="3032125"/>
          <p14:tracePt t="13329" x="3819525" y="3032125"/>
          <p14:tracePt t="13337" x="3838575" y="3032125"/>
          <p14:tracePt t="13351" x="3879850" y="3032125"/>
          <p14:tracePt t="13367" x="4070350" y="3032125"/>
          <p14:tracePt t="13384" x="4289425" y="3013075"/>
          <p14:tracePt t="13402" x="4578350" y="2959100"/>
          <p14:tracePt t="13418" x="4721225" y="2936875"/>
          <p14:tracePt t="13434" x="4873625" y="2901950"/>
          <p14:tracePt t="13451" x="5032375" y="2886075"/>
          <p14:tracePt t="13468" x="5172075" y="2870200"/>
          <p14:tracePt t="13484" x="5289550" y="2870200"/>
          <p14:tracePt t="13501" x="5340350" y="2870200"/>
          <p14:tracePt t="13518" x="5353050" y="2870200"/>
          <p14:tracePt t="13535" x="5359400" y="2870200"/>
          <p14:tracePt t="13569" x="5359400" y="2876550"/>
          <p14:tracePt t="13584" x="5346700" y="2895600"/>
          <p14:tracePt t="13601" x="5270500" y="2962275"/>
          <p14:tracePt t="13619" x="5153025" y="3082925"/>
          <p14:tracePt t="13634" x="5038725" y="3228975"/>
          <p14:tracePt t="13651" x="4987925" y="3375025"/>
          <p14:tracePt t="13667" x="4972050" y="3473450"/>
          <p14:tracePt t="13684" x="4981575" y="3530600"/>
          <p14:tracePt t="13687" x="4994275" y="3549650"/>
          <p14:tracePt t="13701" x="5019675" y="3568700"/>
          <p14:tracePt t="13718" x="5143500" y="3616325"/>
          <p14:tracePt t="13734" x="5534025" y="3736975"/>
          <p14:tracePt t="13751" x="5924550" y="3797300"/>
          <p14:tracePt t="13768" x="6267450" y="3829050"/>
          <p14:tracePt t="13786" x="6575425" y="3841750"/>
          <p14:tracePt t="13801" x="6788150" y="3825875"/>
          <p14:tracePt t="13818" x="6931025" y="3794125"/>
          <p14:tracePt t="13834" x="7023100" y="3756025"/>
          <p14:tracePt t="13853" x="7112000" y="3721100"/>
          <p14:tracePt t="13870" x="7153275" y="3692525"/>
          <p14:tracePt t="13885" x="7165975" y="3686175"/>
          <p14:tracePt t="13901" x="7181850" y="3676650"/>
          <p14:tracePt t="13918" x="7185025" y="3670300"/>
          <p14:tracePt t="13951" x="7191375" y="3663950"/>
          <p14:tracePt t="13967" x="7194550" y="3648075"/>
          <p14:tracePt t="13984" x="7200900" y="3619500"/>
          <p14:tracePt t="14001" x="7219950" y="3578225"/>
          <p14:tracePt t="14017" x="7232650" y="3508375"/>
          <p14:tracePt t="14034" x="7248525" y="3429000"/>
          <p14:tracePt t="14051" x="7248525" y="3362325"/>
          <p14:tracePt t="14067" x="7232650" y="3289300"/>
          <p14:tracePt t="14084" x="7194550" y="3251200"/>
          <p14:tracePt t="14101" x="7156450" y="3219450"/>
          <p14:tracePt t="14117" x="7105650" y="3200400"/>
          <p14:tracePt t="14134" x="7054850" y="3175000"/>
          <p14:tracePt t="14151" x="6962775" y="3152775"/>
          <p14:tracePt t="14167" x="6854825" y="3130550"/>
          <p14:tracePt t="14184" x="6753225" y="3105150"/>
          <p14:tracePt t="14187" x="6718300" y="3098800"/>
          <p14:tracePt t="14201" x="6664325" y="3092450"/>
          <p14:tracePt t="14218" x="6556375" y="3082925"/>
          <p14:tracePt t="14234" x="6438900" y="3076575"/>
          <p14:tracePt t="14251" x="6276975" y="3076575"/>
          <p14:tracePt t="14268" x="6188075" y="3086100"/>
          <p14:tracePt t="14285" x="6127750" y="3108325"/>
          <p14:tracePt t="14302" x="6086475" y="3121025"/>
          <p14:tracePt t="14317" x="6064250" y="3136900"/>
          <p14:tracePt t="14334" x="6051550" y="3159125"/>
          <p14:tracePt t="14351" x="6042025" y="3194050"/>
          <p14:tracePt t="14367" x="6042025" y="3232150"/>
          <p14:tracePt t="14387" x="6042025" y="3292475"/>
          <p14:tracePt t="14401" x="6045200" y="3308350"/>
          <p14:tracePt t="14420" x="6099175" y="3343275"/>
          <p14:tracePt t="14436" x="6200775" y="3384550"/>
          <p14:tracePt t="14453" x="6375400" y="3444875"/>
          <p14:tracePt t="14468" x="6578600" y="3489325"/>
          <p14:tracePt t="14485" x="6769100" y="3505200"/>
          <p14:tracePt t="14501" x="6886575" y="3505200"/>
          <p14:tracePt t="14517" x="6969125" y="3470275"/>
          <p14:tracePt t="14535" x="7000875" y="3441700"/>
          <p14:tracePt t="14551" x="7004050" y="3400425"/>
          <p14:tracePt t="14567" x="7004050" y="3333750"/>
          <p14:tracePt t="14584" x="6978650" y="3263900"/>
          <p14:tracePt t="14601" x="6921500" y="3197225"/>
          <p14:tracePt t="14617" x="6854825" y="3146425"/>
          <p14:tracePt t="14634" x="6791325" y="3117850"/>
          <p14:tracePt t="14651" x="6711950" y="3095625"/>
          <p14:tracePt t="14667" x="6654800" y="3082925"/>
          <p14:tracePt t="14685" x="6597650" y="3082925"/>
          <p14:tracePt t="14687" x="6572250" y="3082925"/>
          <p14:tracePt t="14701" x="6556375" y="3082925"/>
          <p14:tracePt t="14717" x="6540500" y="3076575"/>
          <p14:tracePt t="14734" x="6527800" y="3073400"/>
          <p14:tracePt t="14751" x="6521450" y="3073400"/>
          <p14:tracePt t="14821" x="6521450" y="3067050"/>
          <p14:tracePt t="19465" x="6518275" y="3067050"/>
          <p14:tracePt t="19472" x="6496050" y="3067050"/>
          <p14:tracePt t="19479" x="6470650" y="3054350"/>
          <p14:tracePt t="19487" x="6461125" y="3054350"/>
          <p14:tracePt t="19501" x="6451600" y="3051175"/>
          <p14:tracePt t="19518" x="6435725" y="3038475"/>
          <p14:tracePt t="19535" x="6419850" y="3035300"/>
          <p14:tracePt t="19551" x="6416675" y="3032125"/>
          <p14:tracePt t="19568" x="6413500" y="3032125"/>
          <p14:tracePt t="19585" x="6384925" y="3057525"/>
          <p14:tracePt t="19601" x="6350000" y="3178175"/>
          <p14:tracePt t="19618" x="6381750" y="3317875"/>
          <p14:tracePt t="19635" x="6407150" y="3438525"/>
          <p14:tracePt t="19652" x="6407150" y="3486150"/>
          <p14:tracePt t="19668" x="6330950" y="3508375"/>
          <p14:tracePt t="19685" x="6146800" y="3543300"/>
          <p14:tracePt t="19686" x="6026150" y="3571875"/>
          <p14:tracePt t="19701" x="5816600" y="3641725"/>
          <p14:tracePt t="19718" x="5718175" y="3724275"/>
          <p14:tracePt t="19734" x="5676900" y="3778250"/>
          <p14:tracePt t="19751" x="5670550" y="3813175"/>
          <p14:tracePt t="19769" x="5670550" y="3848100"/>
          <p14:tracePt t="19786" x="5670550" y="3873500"/>
          <p14:tracePt t="19801" x="5673725" y="3889375"/>
          <p14:tracePt t="19818" x="5683250" y="3905250"/>
          <p14:tracePt t="19837" x="5724525" y="3860800"/>
          <p14:tracePt t="19851" x="5740400" y="3797300"/>
          <p14:tracePt t="19868" x="5756275" y="3667125"/>
          <p14:tracePt t="19885" x="5683250" y="3359150"/>
          <p14:tracePt t="19901" x="5540375" y="3070225"/>
          <p14:tracePt t="19918" x="5422900" y="2847975"/>
          <p14:tracePt t="19935" x="5302250" y="2708275"/>
          <p14:tracePt t="19951" x="5175250" y="2622550"/>
          <p14:tracePt t="19968" x="5083175" y="2593975"/>
          <p14:tracePt t="19984" x="5026025" y="2584450"/>
          <p14:tracePt t="20003" x="4997450" y="2587625"/>
          <p14:tracePt t="20018" x="4956175" y="2619375"/>
          <p14:tracePt t="20034" x="4867275" y="2714625"/>
          <p14:tracePt t="20051" x="4775200" y="2822575"/>
          <p14:tracePt t="20068" x="4689475" y="2959100"/>
          <p14:tracePt t="20085" x="4587875" y="3076575"/>
          <p14:tracePt t="20103" x="4543425" y="3171825"/>
          <p14:tracePt t="20118" x="4505325" y="3235325"/>
          <p14:tracePt t="20135" x="4498975" y="3286125"/>
          <p14:tracePt t="20151" x="4521200" y="3314700"/>
          <p14:tracePt t="20169" x="4632325" y="3327400"/>
          <p14:tracePt t="20185" x="4708525" y="3321050"/>
          <p14:tracePt t="20186" x="4781550" y="3314700"/>
          <p14:tracePt t="20201" x="4943475" y="3289300"/>
          <p14:tracePt t="20218" x="5067300" y="3248025"/>
          <p14:tracePt t="20235" x="5143500" y="3187700"/>
          <p14:tracePt t="20252" x="5168900" y="3136900"/>
          <p14:tracePt t="20268" x="5175250" y="3092450"/>
          <p14:tracePt t="20284" x="5156200" y="3070225"/>
          <p14:tracePt t="20301" x="5095875" y="3051175"/>
          <p14:tracePt t="20318" x="4946650" y="3048000"/>
          <p14:tracePt t="20337" x="4699000" y="3117850"/>
          <p14:tracePt t="20351" x="4629150" y="3152775"/>
          <p14:tracePt t="20368" x="4533900" y="3206750"/>
          <p14:tracePt t="20384" x="4460875" y="3267075"/>
          <p14:tracePt t="20402" x="4432300" y="3340100"/>
          <p14:tracePt t="20418" x="4410075" y="3429000"/>
          <p14:tracePt t="20434" x="4394200" y="3536950"/>
          <p14:tracePt t="20451" x="4394200" y="3578225"/>
          <p14:tracePt t="20468" x="4406900" y="3600450"/>
          <p14:tracePt t="20485" x="4429125" y="3613150"/>
          <p14:tracePt t="20501" x="4492625" y="3613150"/>
          <p14:tracePt t="20518" x="4578350" y="3613150"/>
          <p14:tracePt t="20534" x="4721225" y="3606800"/>
          <p14:tracePt t="20551" x="4822825" y="3559175"/>
          <p14:tracePt t="20568" x="4892675" y="3489325"/>
          <p14:tracePt t="20584" x="4924425" y="3438525"/>
          <p14:tracePt t="20601" x="4930775" y="3403600"/>
          <p14:tracePt t="20618" x="4930775" y="3387725"/>
          <p14:tracePt t="20651" x="4905375" y="3384550"/>
          <p14:tracePt t="20668" x="4810125" y="3387725"/>
          <p14:tracePt t="20685" x="4641850" y="3444875"/>
          <p14:tracePt t="20702" x="4584700" y="3470275"/>
          <p14:tracePt t="20718" x="4460875" y="3543300"/>
          <p14:tracePt t="20735" x="4406900" y="3584575"/>
          <p14:tracePt t="20751" x="4394200" y="3613150"/>
          <p14:tracePt t="20768" x="4397375" y="3629025"/>
          <p14:tracePt t="20785" x="4432300" y="3644900"/>
          <p14:tracePt t="20801" x="4518025" y="3644900"/>
          <p14:tracePt t="20818" x="4645025" y="3654425"/>
          <p14:tracePt t="20836" x="4819650" y="3641725"/>
          <p14:tracePt t="20851" x="4873625" y="3625850"/>
          <p14:tracePt t="20868" x="4959350" y="3571875"/>
          <p14:tracePt t="20885" x="5006975" y="3492500"/>
          <p14:tracePt t="20901" x="5006975" y="3463925"/>
          <p14:tracePt t="20918" x="5006975" y="3460750"/>
          <p14:tracePt t="20935" x="5000625" y="3454400"/>
          <p14:tracePt t="20954" x="4987925" y="3448050"/>
          <p14:tracePt t="20968" x="4975225" y="3444875"/>
          <p14:tracePt t="20984" x="4962525" y="3444875"/>
          <p14:tracePt t="21001" x="4953000" y="3438525"/>
          <p14:tracePt t="21019" x="4933950" y="3438525"/>
          <p14:tracePt t="21034" x="4908550" y="3441700"/>
          <p14:tracePt t="21051" x="4879975" y="3454400"/>
          <p14:tracePt t="21068" x="4857750" y="3463925"/>
          <p14:tracePt t="21085" x="4848225" y="3473450"/>
          <p14:tracePt t="21101" x="4848225" y="3476625"/>
          <p14:tracePt t="21154" x="4860925" y="3476625"/>
          <p14:tracePt t="21162" x="4876800" y="3476625"/>
          <p14:tracePt t="21170" x="4899025" y="3476625"/>
          <p14:tracePt t="21185" x="4924425" y="3473450"/>
          <p14:tracePt t="21201" x="4984750" y="3444875"/>
          <p14:tracePt t="21218" x="5013325" y="3416300"/>
          <p14:tracePt t="21235" x="5029200" y="3400425"/>
          <p14:tracePt t="21251" x="5035550" y="3384550"/>
          <p14:tracePt t="21268" x="5035550" y="3381375"/>
          <p14:tracePt t="21285" x="5035550" y="3375025"/>
          <p14:tracePt t="42246" x="5092700" y="3260725"/>
          <p14:tracePt t="42253" x="5086350" y="3206750"/>
          <p14:tracePt t="42262" x="5051425" y="3121025"/>
          <p14:tracePt t="42269" x="5000625" y="3041650"/>
          <p14:tracePt t="42286" x="4864100" y="2870200"/>
          <p14:tracePt t="42304" x="4683125" y="2698750"/>
          <p14:tracePt t="42319" x="4524375" y="2555875"/>
          <p14:tracePt t="42336" x="4394200" y="2416175"/>
          <p14:tracePt t="42355" x="4286250" y="2333625"/>
          <p14:tracePt t="42371" x="4152900" y="2282825"/>
          <p14:tracePt t="42387" x="4019550" y="2225675"/>
          <p14:tracePt t="42403" x="3952875" y="2184400"/>
          <p14:tracePt t="42419" x="3946525" y="2111375"/>
          <p14:tracePt t="42436" x="3956050" y="2070100"/>
          <p14:tracePt t="42453" x="3956050" y="2057400"/>
          <p14:tracePt t="42469" x="3943350" y="2082800"/>
          <p14:tracePt t="42486" x="3886200" y="2225675"/>
          <p14:tracePt t="42503" x="3797300" y="2403475"/>
          <p14:tracePt t="42519" x="3702050" y="2540000"/>
          <p14:tracePt t="42536" x="3619500" y="2657475"/>
          <p14:tracePt t="42553" x="3552825" y="2771775"/>
          <p14:tracePt t="42570" x="3521075" y="2863850"/>
          <p14:tracePt t="42586" x="3527425" y="2930525"/>
          <p14:tracePt t="42602" x="3660775" y="3013075"/>
          <p14:tracePt t="42620" x="3822700" y="3067050"/>
          <p14:tracePt t="42636" x="3994150" y="3092450"/>
          <p14:tracePt t="42653" x="4156075" y="3127375"/>
          <p14:tracePt t="42669" x="4257675" y="3149600"/>
          <p14:tracePt t="42686" x="4289425" y="3149600"/>
          <p14:tracePt t="42703" x="4311650" y="3149600"/>
          <p14:tracePt t="42719" x="4324350" y="3146425"/>
          <p14:tracePt t="42736" x="4333875" y="3114675"/>
          <p14:tracePt t="42752" x="4333875" y="3105150"/>
          <p14:tracePt t="42769" x="4333875" y="3086100"/>
          <p14:tracePt t="42802" x="4324350" y="3092450"/>
          <p14:tracePt t="42819" x="4292600" y="3146425"/>
          <p14:tracePt t="42836" x="4225925" y="3241675"/>
          <p14:tracePt t="42856" x="4149725" y="3387725"/>
          <p14:tracePt t="42871" x="4130675" y="3552825"/>
          <p14:tracePt t="42887" x="4200525" y="3613150"/>
          <p14:tracePt t="42903" x="4248150" y="3644900"/>
          <p14:tracePt t="42919" x="4432300" y="3705225"/>
          <p14:tracePt t="42936" x="4851400" y="3724275"/>
          <p14:tracePt t="42953" x="5076825" y="3683000"/>
          <p14:tracePt t="42969" x="5184775" y="3609975"/>
          <p14:tracePt t="42986" x="5216525" y="3498850"/>
          <p14:tracePt t="43002" x="5216525" y="3422650"/>
          <p14:tracePt t="43019" x="5200650" y="3378200"/>
          <p14:tracePt t="43036" x="5184775" y="3355975"/>
          <p14:tracePt t="43052" x="5184775" y="3352800"/>
          <p14:tracePt t="43069" x="5175250" y="3352800"/>
          <p14:tracePt t="43085" x="5108575" y="3359150"/>
          <p14:tracePt t="43103" x="5048250" y="3381375"/>
          <p14:tracePt t="43121" x="5022850" y="3381375"/>
          <p14:tracePt t="43136" x="5006975" y="3387725"/>
          <p14:tracePt t="43152" x="5003800" y="3387725"/>
          <p14:tracePt t="43171" x="5003800" y="3384550"/>
          <p14:tracePt t="43186" x="5003800" y="3375025"/>
          <p14:tracePt t="43202" x="5003800" y="3321050"/>
          <p14:tracePt t="43219" x="4978400" y="3219450"/>
          <p14:tracePt t="43236" x="4940300" y="3108325"/>
          <p14:tracePt t="43253" x="4892675" y="2981325"/>
          <p14:tracePt t="43269" x="4883150" y="2952750"/>
          <p14:tracePt t="43286" x="4867275" y="2936875"/>
          <p14:tracePt t="43302" x="4848225" y="2930525"/>
          <p14:tracePt t="43319" x="4819650" y="2927350"/>
          <p14:tracePt t="43336" x="4784725" y="2908300"/>
          <p14:tracePt t="43353" x="4749800" y="2882900"/>
          <p14:tracePt t="43369" x="4727575" y="2873375"/>
          <p14:tracePt t="43386" x="4724400" y="2873375"/>
          <p14:tracePt t="43419" x="4714875" y="2873375"/>
          <p14:tracePt t="43436" x="4714875" y="2870200"/>
          <p14:tracePt t="43453" x="4711700" y="2854325"/>
          <p14:tracePt t="43471" x="4699000" y="2828925"/>
          <p14:tracePt t="43486" x="4679950" y="2797175"/>
          <p14:tracePt t="43503" x="4664075" y="2762250"/>
          <p14:tracePt t="43519" x="4638675" y="2727325"/>
          <p14:tracePt t="43536" x="4629150" y="2705100"/>
          <p14:tracePt t="43553" x="4606925" y="2689225"/>
          <p14:tracePt t="43570" x="4572000" y="2660650"/>
          <p14:tracePt t="43586" x="4562475" y="2660650"/>
          <p14:tracePt t="43603" x="4533900" y="2660650"/>
          <p14:tracePt t="43620" x="4498975" y="2676525"/>
          <p14:tracePt t="43636" x="4454525" y="2740025"/>
          <p14:tracePt t="43653" x="4425950" y="2813050"/>
          <p14:tracePt t="43671" x="4394200" y="2905125"/>
          <p14:tracePt t="43686" x="4387850" y="3003550"/>
          <p14:tracePt t="43702" x="4387850" y="3076575"/>
          <p14:tracePt t="43719" x="4406900" y="3168650"/>
          <p14:tracePt t="43736" x="4429125" y="3270250"/>
          <p14:tracePt t="43752" x="4460875" y="3413125"/>
          <p14:tracePt t="43769" x="4483100" y="3533775"/>
          <p14:tracePt t="43786" x="4498975" y="3622675"/>
          <p14:tracePt t="43803" x="4514850" y="3702050"/>
          <p14:tracePt t="43819" x="4514850" y="3724275"/>
          <p14:tracePt t="43836" x="4514850" y="3727450"/>
          <p14:tracePt t="43853" x="4511675" y="3727450"/>
          <p14:tracePt t="43869" x="4502150" y="3727450"/>
          <p14:tracePt t="43886" x="4483100" y="3711575"/>
          <p14:tracePt t="43905" x="4394200" y="3613150"/>
          <p14:tracePt t="43921" x="4311650" y="3508375"/>
          <p14:tracePt t="43937" x="4197350" y="3359150"/>
          <p14:tracePt t="43953" x="4057650" y="3219450"/>
          <p14:tracePt t="43969" x="3949700" y="3117850"/>
          <p14:tracePt t="43986" x="3879850" y="3041650"/>
          <p14:tracePt t="44002" x="3857625" y="2997200"/>
          <p14:tracePt t="44019" x="3857625" y="2971800"/>
          <p14:tracePt t="44036" x="3857625" y="2936875"/>
          <p14:tracePt t="44053" x="3851275" y="2908300"/>
          <p14:tracePt t="44069" x="3841750" y="2886075"/>
          <p14:tracePt t="44086" x="3825875" y="2876550"/>
          <p14:tracePt t="44102" x="3806825" y="2876550"/>
          <p14:tracePt t="44120" x="3787775" y="2879725"/>
          <p14:tracePt t="44136" x="3736975" y="2898775"/>
          <p14:tracePt t="44154" x="3689350" y="2946400"/>
          <p14:tracePt t="44169" x="3632200" y="2987675"/>
          <p14:tracePt t="44186" x="3606800" y="3048000"/>
          <p14:tracePt t="44203" x="3600450" y="3095625"/>
          <p14:tracePt t="44219" x="3609975" y="3136900"/>
          <p14:tracePt t="44236" x="3632200" y="3178175"/>
          <p14:tracePt t="44252" x="3679825" y="3257550"/>
          <p14:tracePt t="44269" x="3714750" y="3311525"/>
          <p14:tracePt t="44286" x="3752850" y="3403600"/>
          <p14:tracePt t="44303" x="3797300" y="3489325"/>
          <p14:tracePt t="44319" x="3844925" y="3590925"/>
          <p14:tracePt t="44338" x="3867150" y="3683000"/>
          <p14:tracePt t="44353" x="3876675" y="3759200"/>
          <p14:tracePt t="44369" x="3883025" y="3825875"/>
          <p14:tracePt t="44386" x="3883025" y="3867150"/>
          <p14:tracePt t="44403" x="3883025" y="3889375"/>
          <p14:tracePt t="44436" x="3886200" y="3889375"/>
          <p14:tracePt t="44452" x="3892550" y="3886200"/>
          <p14:tracePt t="44469" x="3898900" y="3860800"/>
          <p14:tracePt t="44486" x="3921125" y="3832225"/>
          <p14:tracePt t="44503" x="3937000" y="3797300"/>
          <p14:tracePt t="44520" x="3949700" y="3752850"/>
          <p14:tracePt t="44536" x="3962400" y="3686175"/>
          <p14:tracePt t="44552" x="3971925" y="3609975"/>
          <p14:tracePt t="44570" x="3971925" y="3511550"/>
          <p14:tracePt t="44586" x="3965575" y="3362325"/>
          <p14:tracePt t="44603" x="3943350" y="3292475"/>
          <p14:tracePt t="44620" x="3937000" y="3225800"/>
          <p14:tracePt t="44636" x="3930650" y="3190875"/>
          <p14:tracePt t="44652" x="3927475" y="3168650"/>
          <p14:tracePt t="44669" x="3924300" y="3155950"/>
          <p14:tracePt t="44686" x="3917950" y="3146425"/>
          <p14:tracePt t="44702" x="3905250" y="3136900"/>
          <p14:tracePt t="44719" x="3883025" y="3130550"/>
          <p14:tracePt t="44736" x="3835400" y="3124200"/>
          <p14:tracePt t="44753" x="3736975" y="3165475"/>
          <p14:tracePt t="44769" x="3679825" y="3213100"/>
          <p14:tracePt t="44786" x="3641725" y="3286125"/>
          <p14:tracePt t="44803" x="3625850" y="3375025"/>
          <p14:tracePt t="44819" x="3625850" y="3482975"/>
          <p14:tracePt t="44836" x="3632200" y="3571875"/>
          <p14:tracePt t="44853" x="3644900" y="3670300"/>
          <p14:tracePt t="44872" x="3667125" y="3771900"/>
          <p14:tracePt t="44886" x="3673475" y="3790950"/>
          <p14:tracePt t="44903" x="3683000" y="3819525"/>
          <p14:tracePt t="44920" x="3711575" y="3844925"/>
          <p14:tracePt t="44936" x="3733800" y="3863975"/>
          <p14:tracePt t="44953" x="3768725" y="3870325"/>
          <p14:tracePt t="44970" x="3835400" y="3876675"/>
          <p14:tracePt t="44986" x="3930650" y="3876675"/>
          <p14:tracePt t="45004" x="4038600" y="3863975"/>
          <p14:tracePt t="45019" x="4095750" y="3813175"/>
          <p14:tracePt t="45036" x="4121150" y="3762375"/>
          <p14:tracePt t="45052" x="4121150" y="3705225"/>
          <p14:tracePt t="45069" x="4105275" y="3635375"/>
          <p14:tracePt t="45086" x="4076700" y="3575050"/>
          <p14:tracePt t="45103" x="4041775" y="3540125"/>
          <p14:tracePt t="45120" x="3990975" y="3521075"/>
          <p14:tracePt t="45136" x="3943350" y="3514725"/>
          <p14:tracePt t="45153" x="3879850" y="3521075"/>
          <p14:tracePt t="45169" x="3781425" y="3527425"/>
          <p14:tracePt t="45186" x="3702050" y="3543300"/>
          <p14:tracePt t="45205" x="3613150" y="3565525"/>
          <p14:tracePt t="45219" x="3536950" y="3609975"/>
          <p14:tracePt t="45236" x="3489325" y="3657600"/>
          <p14:tracePt t="45254" x="3470275" y="3714750"/>
          <p14:tracePt t="45271" x="3473450" y="3771900"/>
          <p14:tracePt t="45287" x="3505200" y="3844925"/>
          <p14:tracePt t="45302" x="3562350" y="3911600"/>
          <p14:tracePt t="45320" x="3622675" y="3987800"/>
          <p14:tracePt t="45336" x="3689350" y="4038600"/>
          <p14:tracePt t="45353" x="3743325" y="4067175"/>
          <p14:tracePt t="45369" x="3800475" y="4073525"/>
          <p14:tracePt t="45386" x="3857625" y="4070350"/>
          <p14:tracePt t="45403" x="3921125" y="4041775"/>
          <p14:tracePt t="45419" x="3971925" y="3968750"/>
          <p14:tracePt t="45436" x="4000500" y="3898900"/>
          <p14:tracePt t="45453" x="4010025" y="3800475"/>
          <p14:tracePt t="45469" x="4010025" y="3724275"/>
          <p14:tracePt t="45486" x="3997325" y="3635375"/>
          <p14:tracePt t="45503" x="3978275" y="3581400"/>
          <p14:tracePt t="45519" x="3965575" y="3552825"/>
          <p14:tracePt t="45536" x="3962400" y="3540125"/>
          <p14:tracePt t="45553" x="3946525" y="3530600"/>
          <p14:tracePt t="45571" x="3917950" y="3524250"/>
          <p14:tracePt t="45586" x="3876675" y="3527425"/>
          <p14:tracePt t="45603" x="3832225" y="3540125"/>
          <p14:tracePt t="45620" x="3797300" y="3568700"/>
          <p14:tracePt t="45636" x="3762375" y="3632200"/>
          <p14:tracePt t="45652" x="3749675" y="3689350"/>
          <p14:tracePt t="45669" x="3746500" y="3730625"/>
          <p14:tracePt t="45686" x="3762375" y="3800475"/>
          <p14:tracePt t="45703" x="3806825" y="3863975"/>
          <p14:tracePt t="45720" x="3860800" y="3914775"/>
          <p14:tracePt t="45736" x="3914775" y="3946525"/>
          <p14:tracePt t="45752" x="3975100" y="3959225"/>
          <p14:tracePt t="45770" x="4022725" y="3949700"/>
          <p14:tracePt t="45786" x="4076700" y="3914775"/>
          <p14:tracePt t="45803" x="4095750" y="3879850"/>
          <p14:tracePt t="45820" x="4108450" y="3832225"/>
          <p14:tracePt t="45836" x="4111625" y="3784600"/>
          <p14:tracePt t="45855" x="4098925" y="3730625"/>
          <p14:tracePt t="45870" x="4067175" y="3679825"/>
          <p14:tracePt t="45886" x="4025900" y="3641725"/>
          <p14:tracePt t="45903" x="3981450" y="3629025"/>
          <p14:tracePt t="45920" x="3971925" y="3629025"/>
          <p14:tracePt t="45936" x="3921125" y="3632200"/>
          <p14:tracePt t="45953" x="3892550" y="3638550"/>
          <p14:tracePt t="45969" x="3863975" y="3644900"/>
          <p14:tracePt t="45986" x="3844925" y="3644900"/>
          <p14:tracePt t="46003" x="3816350" y="3648075"/>
          <p14:tracePt t="46020" x="3803650" y="3654425"/>
          <p14:tracePt t="46038" x="3775075" y="3660775"/>
          <p14:tracePt t="46053" x="3752850" y="3670300"/>
          <p14:tracePt t="46070" x="3730625" y="3692525"/>
          <p14:tracePt t="46086" x="3708400" y="3733800"/>
          <p14:tracePt t="46106" x="3702050" y="3762375"/>
          <p14:tracePt t="46122" x="3702050" y="3800475"/>
          <p14:tracePt t="46137" x="3711575" y="3851275"/>
          <p14:tracePt t="46153" x="3740150" y="3886200"/>
          <p14:tracePt t="46169" x="3781425" y="3933825"/>
          <p14:tracePt t="46186" x="3835400" y="3975100"/>
          <p14:tracePt t="46203" x="3879850" y="3994150"/>
          <p14:tracePt t="46219" x="3927475" y="4000500"/>
          <p14:tracePt t="46236" x="3994150" y="3997325"/>
          <p14:tracePt t="46253" x="4076700" y="3943350"/>
          <p14:tracePt t="46270" x="4156075" y="3857625"/>
          <p14:tracePt t="46286" x="4184650" y="3765550"/>
          <p14:tracePt t="46302" x="4210050" y="3644900"/>
          <p14:tracePt t="46319" x="4254500" y="3473450"/>
          <p14:tracePt t="46336" x="4308475" y="3267075"/>
          <p14:tracePt t="46354" x="4375150" y="3025775"/>
          <p14:tracePt t="46372" x="4457700" y="2825750"/>
          <p14:tracePt t="46386" x="4464050" y="2816225"/>
          <p14:tracePt t="46403" x="4467225" y="2794000"/>
          <p14:tracePt t="46419" x="4473575" y="2774950"/>
          <p14:tracePt t="46436" x="4473575" y="2768600"/>
          <p14:tracePt t="46455" x="4473575" y="2759075"/>
          <p14:tracePt t="46469" x="4473575" y="2746375"/>
          <p14:tracePt t="46486" x="4470400" y="2736850"/>
          <p14:tracePt t="46505" x="4467225" y="2717800"/>
          <p14:tracePt t="46519" x="4467225" y="2682875"/>
          <p14:tracePt t="46536" x="4467225" y="2619375"/>
          <p14:tracePt t="46553" x="4467225" y="2571750"/>
          <p14:tracePt t="46570" x="4479925" y="2527300"/>
          <p14:tracePt t="46586" x="4498975" y="2476500"/>
          <p14:tracePt t="46603" x="4518025" y="2425700"/>
          <p14:tracePt t="46619" x="4518025" y="2413000"/>
          <p14:tracePt t="46636" x="4518025" y="2409825"/>
          <p14:tracePt t="46653" x="4502150" y="2409825"/>
          <p14:tracePt t="46670" x="4457700" y="2425700"/>
          <p14:tracePt t="46686" x="4397375" y="2501900"/>
          <p14:tracePt t="46703" x="4340225" y="2606675"/>
          <p14:tracePt t="46719" x="4289425" y="2759075"/>
          <p14:tracePt t="46736" x="4229100" y="2933700"/>
          <p14:tracePt t="46753" x="4178300" y="3117850"/>
          <p14:tracePt t="46770" x="4098925" y="3346450"/>
          <p14:tracePt t="46786" x="4083050" y="3425825"/>
          <p14:tracePt t="46803" x="4086225" y="3448050"/>
          <p14:tracePt t="46820" x="4152900" y="3489325"/>
          <p14:tracePt t="46836" x="4260850" y="3505200"/>
          <p14:tracePt t="46853" x="4419600" y="3505200"/>
          <p14:tracePt t="46870" x="4591050" y="3473450"/>
          <p14:tracePt t="46886" x="4781550" y="3384550"/>
          <p14:tracePt t="46903" x="4930775" y="3241675"/>
          <p14:tracePt t="46919" x="5054600" y="2959100"/>
          <p14:tracePt t="46936" x="5080000" y="2797175"/>
          <p14:tracePt t="46953" x="5067300" y="2679700"/>
          <p14:tracePt t="46969" x="5019675" y="2584450"/>
          <p14:tracePt t="46986" x="4965700" y="2543175"/>
          <p14:tracePt t="47002" x="4873625" y="2505075"/>
          <p14:tracePt t="47019" x="4733925" y="2498725"/>
          <p14:tracePt t="47037" x="4537075" y="2565400"/>
          <p14:tracePt t="47052" x="4308475" y="2708275"/>
          <p14:tracePt t="47069" x="4083050" y="2882900"/>
          <p14:tracePt t="47086" x="3943350" y="3048000"/>
          <p14:tracePt t="47103" x="3917950" y="3244850"/>
          <p14:tracePt t="47119" x="3956050" y="3384550"/>
          <p14:tracePt t="47136" x="4067175" y="3505200"/>
          <p14:tracePt t="47153" x="4225925" y="3619500"/>
          <p14:tracePt t="47169" x="4419600" y="3660775"/>
          <p14:tracePt t="47186" x="4610100" y="3670300"/>
          <p14:tracePt t="47203" x="4791075" y="3622675"/>
          <p14:tracePt t="47222" x="4956175" y="3422650"/>
          <p14:tracePt t="47236" x="4975225" y="3355975"/>
          <p14:tracePt t="47252" x="4981575" y="3184525"/>
          <p14:tracePt t="47269" x="4962525" y="3076575"/>
          <p14:tracePt t="47286" x="4918075" y="3009900"/>
          <p14:tracePt t="47303" x="4851400" y="2959100"/>
          <p14:tracePt t="47319" x="4787900" y="2908300"/>
          <p14:tracePt t="47336" x="4737100" y="2889250"/>
          <p14:tracePt t="47353" x="4670425" y="2882900"/>
          <p14:tracePt t="47370" x="4619625" y="2886075"/>
          <p14:tracePt t="47387" x="4562475" y="2936875"/>
          <p14:tracePt t="47406" x="4537075" y="2981325"/>
          <p14:tracePt t="47419" x="4511675" y="3022600"/>
          <p14:tracePt t="47436" x="4495800" y="3082925"/>
          <p14:tracePt t="47453" x="4479925" y="3181350"/>
          <p14:tracePt t="47469" x="4479925" y="3308350"/>
          <p14:tracePt t="47486" x="4483100" y="3416300"/>
          <p14:tracePt t="47503" x="4505325" y="3486150"/>
          <p14:tracePt t="47520" x="4521200" y="3508375"/>
          <p14:tracePt t="47536" x="4543425" y="3514725"/>
          <p14:tracePt t="47554" x="4600575" y="3505200"/>
          <p14:tracePt t="47570" x="4619625" y="3486150"/>
          <p14:tracePt t="47586" x="4641850" y="3448050"/>
          <p14:tracePt t="47603" x="4641850" y="3432175"/>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mod="1">
    <p:ext uri="{3A86A75C-4F4B-4683-9AE1-C65F6400EC91}">
      <p14:laserTraceLst xmlns:p14="http://schemas.microsoft.com/office/powerpoint/2010/main">
        <p14:tracePtLst>
          <p14:tracePt t="10547" x="4854575" y="3251200"/>
          <p14:tracePt t="10552" x="5207000" y="2946400"/>
          <p14:tracePt t="10567" x="5622925" y="2578100"/>
          <p14:tracePt t="10584" x="6696075" y="1851025"/>
          <p14:tracePt t="10600" x="6972300" y="1682750"/>
          <p14:tracePt t="10617" x="7115175" y="1641475"/>
          <p14:tracePt t="10634" x="7273925" y="1631950"/>
          <p14:tracePt t="10650" x="7432675" y="1638300"/>
          <p14:tracePt t="10667" x="7550150" y="1644650"/>
          <p14:tracePt t="10684" x="7635875" y="1644650"/>
          <p14:tracePt t="10700" x="7718425" y="1666875"/>
          <p14:tracePt t="10719" x="7864475" y="1720850"/>
          <p14:tracePt t="10734" x="7940675" y="1739900"/>
          <p14:tracePt t="10750" x="8102600" y="1765300"/>
          <p14:tracePt t="10767" x="8432800" y="1828800"/>
          <p14:tracePt t="10784" x="8731250" y="1901825"/>
          <p14:tracePt t="10801" x="9083675" y="2019300"/>
          <p14:tracePt t="10817" x="9264650" y="2111375"/>
          <p14:tracePt t="10834" x="9324975" y="2168525"/>
          <p14:tracePt t="10850" x="9296400" y="2200275"/>
          <p14:tracePt t="10867" x="9172575" y="2257425"/>
          <p14:tracePt t="10883" x="8959850" y="2301875"/>
          <p14:tracePt t="10902" x="8420100" y="2393950"/>
          <p14:tracePt t="10917" x="7997825" y="2546350"/>
          <p14:tracePt t="10936" x="7753350" y="2654300"/>
          <p14:tracePt t="10953" x="7658100" y="2727325"/>
          <p14:tracePt t="10969" x="7658100" y="2746375"/>
          <p14:tracePt t="10984" x="7699375" y="2778125"/>
          <p14:tracePt t="11000" x="7820025" y="2819400"/>
          <p14:tracePt t="11017" x="8035925" y="2854325"/>
          <p14:tracePt t="11033" x="8280400" y="2892425"/>
          <p14:tracePt t="11051" x="8512175" y="2911475"/>
          <p14:tracePt t="11067" x="8639175" y="2911475"/>
          <p14:tracePt t="11084" x="8651875" y="2914650"/>
          <p14:tracePt t="11100" x="8626475" y="2930525"/>
          <p14:tracePt t="11117" x="8534400" y="2971800"/>
          <p14:tracePt t="11134" x="8391525" y="3022600"/>
          <p14:tracePt t="11150" x="8235950" y="3089275"/>
          <p14:tracePt t="11167" x="8121650" y="3146425"/>
          <p14:tracePt t="11184" x="8112125" y="3159125"/>
          <p14:tracePt t="11200" x="8121650" y="3162300"/>
          <p14:tracePt t="11219" x="8270875" y="3162300"/>
          <p14:tracePt t="11234" x="8451850" y="3162300"/>
          <p14:tracePt t="11251" x="8661400" y="3162300"/>
          <p14:tracePt t="11267" x="8848725" y="3162300"/>
          <p14:tracePt t="11283" x="8956675" y="3162300"/>
          <p14:tracePt t="11300" x="8972550" y="3162300"/>
          <p14:tracePt t="11334" x="8896350" y="3187700"/>
          <p14:tracePt t="11350" x="8794750" y="3216275"/>
          <p14:tracePt t="11369" x="8724900" y="3238500"/>
          <p14:tracePt t="11383" x="8715375" y="3248025"/>
          <p14:tracePt t="11400" x="8715375" y="3257550"/>
          <p14:tracePt t="11417" x="8756650" y="3263900"/>
          <p14:tracePt t="11435" x="8896350" y="3263900"/>
          <p14:tracePt t="11450" x="9026525" y="3257550"/>
          <p14:tracePt t="11467" x="9086850" y="3257550"/>
          <p14:tracePt t="11484" x="9090025" y="3257550"/>
          <p14:tracePt t="11501" x="9077325" y="3257550"/>
          <p14:tracePt t="11519" x="8988425" y="3292475"/>
          <p14:tracePt t="11534" x="8861425" y="3368675"/>
          <p14:tracePt t="11551" x="8734425" y="3470275"/>
          <p14:tracePt t="11567" x="8683625" y="3527425"/>
          <p14:tracePt t="11585" x="8693150" y="3565525"/>
          <p14:tracePt t="11600" x="8769350" y="3578225"/>
          <p14:tracePt t="11617" x="8855075" y="3578225"/>
          <p14:tracePt t="11634" x="8947150" y="3552825"/>
          <p14:tracePt t="11650" x="8982075" y="3533775"/>
          <p14:tracePt t="11667" x="8982075" y="3521075"/>
          <p14:tracePt t="11752" x="8969375" y="3521075"/>
          <p14:tracePt t="11759" x="8966200" y="3517900"/>
          <p14:tracePt t="19195" x="8959850" y="3517900"/>
          <p14:tracePt t="19204" x="8943975" y="3517900"/>
          <p14:tracePt t="19211" x="8940800" y="3517900"/>
          <p14:tracePt t="19220" x="8940800" y="3524250"/>
          <p14:tracePt t="19234" x="8963025" y="3540125"/>
          <p14:tracePt t="19252" x="9121775" y="3540125"/>
          <p14:tracePt t="19268" x="9356725" y="3533775"/>
          <p14:tracePt t="19284" x="9493250" y="3533775"/>
          <p14:tracePt t="19301" x="9623425" y="3540125"/>
          <p14:tracePt t="19319" x="9832975" y="3540125"/>
          <p14:tracePt t="19334" x="10077450" y="3540125"/>
          <p14:tracePt t="19351" x="10293350" y="3524250"/>
          <p14:tracePt t="19367" x="10455275" y="3498850"/>
          <p14:tracePt t="19384" x="10560050" y="3463925"/>
          <p14:tracePt t="19401" x="10598150" y="3438525"/>
          <p14:tracePt t="19417" x="10626725" y="3416300"/>
          <p14:tracePt t="19434" x="10680700" y="3384550"/>
          <p14:tracePt t="19451" x="10791825" y="3352800"/>
          <p14:tracePt t="19467" x="10871200" y="3330575"/>
          <p14:tracePt t="19485" x="10925175" y="3289300"/>
          <p14:tracePt t="19501" x="10937875" y="3267075"/>
          <p14:tracePt t="19517" x="10937875" y="3251200"/>
          <p14:tracePt t="19534" x="10893425" y="3251200"/>
          <p14:tracePt t="19551" x="10734675" y="3327400"/>
          <p14:tracePt t="19568" x="10134600" y="3721100"/>
          <p14:tracePt t="19586" x="9512300" y="4130675"/>
          <p14:tracePt t="19601" x="8816975" y="4502150"/>
          <p14:tracePt t="19618" x="8210550" y="4813300"/>
          <p14:tracePt t="19634" x="7781925" y="4994275"/>
          <p14:tracePt t="19651" x="7562850" y="5089525"/>
          <p14:tracePt t="19667" x="7477125" y="5143500"/>
          <p14:tracePt t="19684" x="7439025" y="5168900"/>
          <p14:tracePt t="19703" x="7435850" y="5181600"/>
          <p14:tracePt t="19719" x="7442200" y="5181600"/>
          <p14:tracePt t="19735" x="7502525" y="5146675"/>
          <p14:tracePt t="19751" x="7600950" y="5073650"/>
          <p14:tracePt t="19767" x="7727950" y="4981575"/>
          <p14:tracePt t="19784" x="7854950" y="4889500"/>
          <p14:tracePt t="19801" x="7962900" y="4806950"/>
          <p14:tracePt t="19819" x="8039100" y="4737100"/>
          <p14:tracePt t="19834" x="8061325" y="4714875"/>
          <p14:tracePt t="19851" x="8067675" y="4705350"/>
          <p14:tracePt t="19887" x="8067675" y="4699000"/>
          <p14:tracePt t="19901" x="8064500" y="4699000"/>
          <p14:tracePt t="19918" x="8029575" y="4702175"/>
          <p14:tracePt t="19934" x="7950200" y="4810125"/>
          <p14:tracePt t="19953" x="7874000" y="4937125"/>
          <p14:tracePt t="19967" x="7832725" y="5048250"/>
          <p14:tracePt t="19985" x="7832725" y="5092700"/>
          <p14:tracePt t="20001" x="7864475" y="5108575"/>
          <p14:tracePt t="20017" x="7931150" y="5114925"/>
          <p14:tracePt t="20034" x="8096250" y="5076825"/>
          <p14:tracePt t="20051" x="8277225" y="4937125"/>
          <p14:tracePt t="20067" x="8534400" y="4619625"/>
          <p14:tracePt t="20086" x="8594725" y="4416425"/>
          <p14:tracePt t="20101" x="8604250" y="4276725"/>
          <p14:tracePt t="20118" x="8601075" y="4216400"/>
          <p14:tracePt t="20134" x="8585200" y="4194175"/>
          <p14:tracePt t="20151" x="8556625" y="4187825"/>
          <p14:tracePt t="20168" x="8499475" y="4213225"/>
          <p14:tracePt t="20185" x="8416925" y="4311650"/>
          <p14:tracePt t="20201" x="8321675" y="4457700"/>
          <p14:tracePt t="20219" x="8239125" y="4629150"/>
          <p14:tracePt t="20234" x="8226425" y="4673600"/>
          <p14:tracePt t="20251" x="8210550" y="4797425"/>
          <p14:tracePt t="20269" x="8213725" y="4810125"/>
          <p14:tracePt t="20284" x="8245475" y="4816475"/>
          <p14:tracePt t="20301" x="8312150" y="4813300"/>
          <p14:tracePt t="20317" x="8416925" y="4756150"/>
          <p14:tracePt t="20334" x="8515350" y="4673600"/>
          <p14:tracePt t="20351" x="8562975" y="4581525"/>
          <p14:tracePt t="20368" x="8569325" y="4492625"/>
          <p14:tracePt t="20384" x="8566150" y="4460875"/>
          <p14:tracePt t="20401" x="8562975" y="4460875"/>
          <p14:tracePt t="20417" x="8553450" y="4460875"/>
          <p14:tracePt t="20435" x="8524875" y="4476750"/>
          <p14:tracePt t="20451" x="8509000" y="4479925"/>
          <p14:tracePt t="20469" x="8509000" y="4486275"/>
          <p14:tracePt t="20501" x="8502650" y="4486275"/>
          <p14:tracePt t="20552" x="8499475" y="4486275"/>
          <p14:tracePt t="21124" x="8499475" y="4483100"/>
          <p14:tracePt t="21131" x="8499475" y="4473575"/>
          <p14:tracePt t="21138" x="8499475" y="4451350"/>
          <p14:tracePt t="21151" x="8502650" y="4425950"/>
          <p14:tracePt t="21167" x="8502650" y="4403725"/>
          <p14:tracePt t="21201" x="8489950" y="4400550"/>
          <p14:tracePt t="21218" x="8455025" y="4381500"/>
          <p14:tracePt t="21234" x="8455025" y="4352925"/>
          <p14:tracePt t="21251" x="8458200" y="4318000"/>
          <p14:tracePt t="21267" x="8477250" y="4257675"/>
          <p14:tracePt t="21284" x="8474075" y="4162425"/>
          <p14:tracePt t="21301" x="8435975" y="4067175"/>
          <p14:tracePt t="21317" x="8372475" y="3981450"/>
          <p14:tracePt t="21338" x="8289925" y="3879850"/>
          <p14:tracePt t="21351" x="8270875" y="3860800"/>
          <p14:tracePt t="21367" x="8207375" y="3816350"/>
          <p14:tracePt t="21384" x="8086725" y="3749675"/>
          <p14:tracePt t="21401" x="7953375" y="3679825"/>
          <p14:tracePt t="21417" x="7820025" y="3632200"/>
          <p14:tracePt t="21435" x="7667625" y="3606800"/>
          <p14:tracePt t="21469" x="7540625" y="3597275"/>
          <p14:tracePt t="21476" x="7388225" y="3609975"/>
          <p14:tracePt t="21484" x="7340600" y="3625850"/>
          <p14:tracePt t="21501" x="7296150" y="3657600"/>
          <p14:tracePt t="21517" x="7248525" y="3705225"/>
          <p14:tracePt t="21534" x="7194550" y="3746500"/>
          <p14:tracePt t="21551" x="7099300" y="3841750"/>
          <p14:tracePt t="21567" x="7000875" y="3914775"/>
          <p14:tracePt t="21673" x="5959475" y="4029075"/>
          <p14:tracePt t="21710" x="5413375" y="3778250"/>
          <p14:tracePt t="21734" x="5035550" y="3559175"/>
          <p14:tracePt t="21751" x="4832350" y="3400425"/>
          <p14:tracePt t="21767" x="4683125" y="3279775"/>
          <p14:tracePt t="21784" x="4552950" y="3168650"/>
          <p14:tracePt t="21801" x="4473575" y="3079750"/>
          <p14:tracePt t="21817" x="4425950" y="3022600"/>
          <p14:tracePt t="21834" x="4416425" y="3019425"/>
          <p14:tracePt t="21851" x="4416425" y="3013075"/>
          <p14:tracePt t="21884" x="4410075" y="3025775"/>
          <p14:tracePt t="21901" x="4384675" y="3076575"/>
          <p14:tracePt t="21921" x="4365625" y="3130550"/>
          <p14:tracePt t="21936" x="4340225" y="3175000"/>
          <p14:tracePt t="21953" x="4314825" y="3225800"/>
          <p14:tracePt t="21968" x="4270375" y="3298825"/>
          <p14:tracePt t="21984" x="4219575" y="3365500"/>
          <p14:tracePt t="22001" x="4156075" y="3460750"/>
          <p14:tracePt t="22018" x="4089400" y="3527425"/>
          <p14:tracePt t="22034" x="4041775" y="3568700"/>
          <p14:tracePt t="22051" x="4019550" y="3603625"/>
          <p14:tracePt t="22067" x="3984625" y="3638550"/>
          <p14:tracePt t="22084" x="3975100" y="3651250"/>
          <p14:tracePt t="22139" x="3990975" y="3635375"/>
          <p14:tracePt t="22147" x="4010025" y="3616325"/>
          <p14:tracePt t="22156" x="4032250" y="3587750"/>
          <p14:tracePt t="22167" x="4060825" y="3559175"/>
          <p14:tracePt t="22184" x="4137025" y="3489325"/>
          <p14:tracePt t="22201" x="4200525" y="3403600"/>
          <p14:tracePt t="22218" x="4264025" y="3302000"/>
          <p14:tracePt t="22234" x="4298950" y="3238500"/>
          <p14:tracePt t="22251" x="4318000" y="3203575"/>
          <p14:tracePt t="22267" x="4340225" y="3181350"/>
          <p14:tracePt t="22284" x="4362450" y="3159125"/>
          <p14:tracePt t="22301" x="4394200" y="3124200"/>
          <p14:tracePt t="22321" x="4441825" y="3067050"/>
          <p14:tracePt t="22337" x="4498975" y="3009900"/>
          <p14:tracePt t="22352" x="4537075" y="2936875"/>
          <p14:tracePt t="22368" x="4597400" y="2854325"/>
          <p14:tracePt t="22384" x="4629150" y="2816225"/>
          <p14:tracePt t="22401" x="4657725" y="2787650"/>
          <p14:tracePt t="22417" x="4679950" y="2771775"/>
          <p14:tracePt t="22434" x="4689475" y="2762250"/>
          <p14:tracePt t="22451" x="4699000" y="2752725"/>
          <p14:tracePt t="22468" x="4699000" y="2749550"/>
          <p14:tracePt t="22484" x="4702175" y="2749550"/>
          <p14:tracePt t="22520" x="4702175" y="2743200"/>
          <p14:tracePt t="22558" x="4733925" y="2733675"/>
          <p14:tracePt t="22584" x="4822825" y="2714625"/>
          <p14:tracePt t="22601" x="4908550" y="2714625"/>
          <p14:tracePt t="22617" x="4994275" y="2714625"/>
          <p14:tracePt t="22634" x="5080000" y="2714625"/>
          <p14:tracePt t="22651" x="5146675" y="2714625"/>
          <p14:tracePt t="22668" x="5194300" y="2708275"/>
          <p14:tracePt t="22684" x="5251450" y="2708275"/>
          <p14:tracePt t="22701" x="5299075" y="2708275"/>
          <p14:tracePt t="22718" x="5334000" y="2705100"/>
          <p14:tracePt t="22735" x="5419725" y="2705100"/>
          <p14:tracePt t="22751" x="5486400" y="2705100"/>
          <p14:tracePt t="22770" x="5562600" y="2705100"/>
          <p14:tracePt t="22786" x="5638800" y="2698750"/>
          <p14:tracePt t="22801" x="5734050" y="2698750"/>
          <p14:tracePt t="22818" x="5832475" y="2689225"/>
          <p14:tracePt t="22834" x="5953125" y="2682875"/>
          <p14:tracePt t="22851" x="6061075" y="2673350"/>
          <p14:tracePt t="22868" x="6172200" y="2667000"/>
          <p14:tracePt t="22884" x="6213475" y="2660650"/>
          <p14:tracePt t="22901" x="6232525" y="2660650"/>
          <p14:tracePt t="22917" x="6242050" y="2654300"/>
          <p14:tracePt t="22935" x="6248400" y="2654300"/>
          <p14:tracePt t="23003" x="6251575" y="2654300"/>
          <p14:tracePt t="23123" x="6257925" y="2654300"/>
          <p14:tracePt t="23130" x="6261100" y="2654300"/>
          <p14:tracePt t="23138" x="6270625" y="2654300"/>
          <p14:tracePt t="23151" x="6276975" y="2654300"/>
          <p14:tracePt t="23168" x="6289675" y="2654300"/>
          <p14:tracePt t="23184" x="6324600" y="2657475"/>
          <p14:tracePt t="23202" x="6388100" y="2657475"/>
          <p14:tracePt t="23218" x="6416675" y="2657475"/>
          <p14:tracePt t="23234" x="6435725" y="2657475"/>
          <p14:tracePt t="23253" x="6445250" y="2651125"/>
          <p14:tracePt t="23448" x="6451600" y="2651125"/>
          <p14:tracePt t="23455" x="6461125" y="2651125"/>
          <p14:tracePt t="23463" x="6470650" y="2651125"/>
          <p14:tracePt t="23472" x="6480175" y="2644775"/>
          <p14:tracePt t="23485" x="6492875" y="2641600"/>
          <p14:tracePt t="23501" x="6521450" y="2616200"/>
          <p14:tracePt t="23518" x="6550025" y="2593975"/>
          <p14:tracePt t="23534" x="6578600" y="2571750"/>
          <p14:tracePt t="23551" x="6594475" y="2555875"/>
          <p14:tracePt t="23568" x="6613525" y="2536825"/>
          <p14:tracePt t="23584" x="6623050" y="2524125"/>
          <p14:tracePt t="23601" x="6632575" y="2514600"/>
          <p14:tracePt t="23618" x="6638925" y="2505075"/>
          <p14:tracePt t="23635" x="6654800" y="2495550"/>
          <p14:tracePt t="23651" x="6664325" y="2479675"/>
          <p14:tracePt t="23668" x="6664325" y="2476500"/>
          <p14:tracePt t="23687" x="6673850" y="2466975"/>
          <p14:tracePt t="23701" x="6673850" y="2463800"/>
          <p14:tracePt t="23718" x="6692900" y="2457450"/>
          <p14:tracePt t="23736" x="6718300" y="2447925"/>
          <p14:tracePt t="23753" x="6762750" y="2435225"/>
          <p14:tracePt t="23770" x="6829425" y="2419350"/>
          <p14:tracePt t="23785" x="6991350" y="2403475"/>
          <p14:tracePt t="23802" x="7191375" y="2387600"/>
          <p14:tracePt t="23818" x="7404100" y="2378075"/>
          <p14:tracePt t="23835" x="7594600" y="2368550"/>
          <p14:tracePt t="23852" x="7769225" y="2336800"/>
          <p14:tracePt t="23868" x="7813675" y="2324100"/>
          <p14:tracePt t="23884" x="7842250" y="2317750"/>
          <p14:tracePt t="23901" x="7851775" y="2314575"/>
          <p14:tracePt t="23918" x="7854950" y="2311400"/>
          <p14:tracePt t="24124" x="7858125" y="2305050"/>
          <p14:tracePt t="24147" x="7858125" y="2301875"/>
          <p14:tracePt t="24178" x="7864475" y="2301875"/>
          <p14:tracePt t="24209" x="7864475" y="2295525"/>
          <p14:tracePt t="24328" x="7861300" y="2301875"/>
          <p14:tracePt t="24336" x="7858125" y="2314575"/>
          <p14:tracePt t="24344" x="7851775" y="2324100"/>
          <p14:tracePt t="24352" x="7839075" y="2336800"/>
          <p14:tracePt t="24368" x="7829550" y="2346325"/>
          <p14:tracePt t="24384" x="7788275" y="2381250"/>
          <p14:tracePt t="24401" x="7772400" y="2397125"/>
          <p14:tracePt t="24418" x="7762875" y="2406650"/>
          <p14:tracePt t="24496" x="7769225" y="2406650"/>
          <p14:tracePt t="24505" x="7785100" y="2406650"/>
          <p14:tracePt t="24511" x="7804150" y="2403475"/>
          <p14:tracePt t="24519" x="7835900" y="2397125"/>
          <p14:tracePt t="24535" x="7870825" y="2384425"/>
          <p14:tracePt t="24551" x="7969250" y="2343150"/>
          <p14:tracePt t="24568" x="8004175" y="2311400"/>
          <p14:tracePt t="24584" x="8048625" y="2279650"/>
          <p14:tracePt t="24601" x="8070850" y="2276475"/>
          <p14:tracePt t="24618" x="8086725" y="2263775"/>
          <p14:tracePt t="24635" x="8099425" y="2260600"/>
          <p14:tracePt t="24651" x="8105775" y="2254250"/>
          <p14:tracePt t="24668" x="8118475" y="2254250"/>
          <p14:tracePt t="24684" x="8134350" y="2251075"/>
          <p14:tracePt t="24703" x="8172450" y="2251075"/>
          <p14:tracePt t="24718" x="8197850" y="2251075"/>
          <p14:tracePt t="24734" x="8232775" y="2254250"/>
          <p14:tracePt t="24753" x="8258175" y="2254250"/>
          <p14:tracePt t="24770" x="8293100" y="2254250"/>
          <p14:tracePt t="24785" x="8308975" y="2254250"/>
          <p14:tracePt t="24801" x="8328025" y="2254250"/>
          <p14:tracePt t="24818" x="8340725" y="2254250"/>
          <p14:tracePt t="24834" x="8350250" y="2254250"/>
          <p14:tracePt t="24851" x="8359775" y="2254250"/>
          <p14:tracePt t="24868" x="8366125" y="2251075"/>
          <p14:tracePt t="24884" x="8372475" y="2251075"/>
          <p14:tracePt t="24901" x="8397875" y="2254250"/>
          <p14:tracePt t="24918" x="8432800" y="2266950"/>
          <p14:tracePt t="24935" x="8467725" y="2276475"/>
          <p14:tracePt t="24952" x="8483600" y="2276475"/>
          <p14:tracePt t="24968" x="8486775" y="2282825"/>
          <p14:tracePt t="24984" x="8493125" y="2286000"/>
          <p14:tracePt t="25003" x="8493125" y="2295525"/>
          <p14:tracePt t="25018" x="8493125" y="2298700"/>
          <p14:tracePt t="25035" x="8489950" y="2305050"/>
          <p14:tracePt t="25051" x="8486775" y="2330450"/>
          <p14:tracePt t="25070" x="8480425" y="2349500"/>
          <p14:tracePt t="25084" x="8467725" y="2378075"/>
          <p14:tracePt t="25102" x="8464550" y="2400300"/>
          <p14:tracePt t="25118" x="8458200" y="2413000"/>
          <p14:tracePt t="25135" x="8451850" y="2441575"/>
          <p14:tracePt t="25151" x="8451850" y="2466975"/>
          <p14:tracePt t="25168" x="8451850" y="2489200"/>
          <p14:tracePt t="25186" x="8451850" y="2511425"/>
          <p14:tracePt t="25201" x="8451850" y="2524125"/>
          <p14:tracePt t="25218" x="8458200" y="2527300"/>
          <p14:tracePt t="25234" x="8464550" y="2527300"/>
          <p14:tracePt t="25251" x="8467725" y="2527300"/>
          <p14:tracePt t="25268" x="8483600" y="2520950"/>
          <p14:tracePt t="25285" x="8509000" y="2498725"/>
          <p14:tracePt t="25301" x="8528050" y="2470150"/>
          <p14:tracePt t="25318" x="8537575" y="2435225"/>
          <p14:tracePt t="25334" x="8543925" y="2413000"/>
          <p14:tracePt t="25352" x="8543925" y="2393950"/>
          <p14:tracePt t="25385" x="8543925" y="2390775"/>
          <p14:tracePt t="25403" x="8543925" y="2384425"/>
          <p14:tracePt t="25417" x="8543925" y="2381250"/>
          <p14:tracePt t="25434" x="8537575" y="2374900"/>
          <p14:tracePt t="25451" x="8534400" y="2371725"/>
          <p14:tracePt t="25468" x="8534400" y="2368550"/>
          <p14:tracePt t="25485" x="8524875" y="2368550"/>
          <p14:tracePt t="25501" x="8512175" y="2368550"/>
          <p14:tracePt t="25519" x="8483600" y="2413000"/>
          <p14:tracePt t="25534" x="8464550" y="2473325"/>
          <p14:tracePt t="25551" x="8448675" y="2540000"/>
          <p14:tracePt t="25570" x="8445500" y="2574925"/>
          <p14:tracePt t="25584" x="8445500" y="2597150"/>
          <p14:tracePt t="25601" x="8451850" y="2625725"/>
          <p14:tracePt t="25618" x="8480425" y="2647950"/>
          <p14:tracePt t="25634" x="8556625" y="2660650"/>
          <p14:tracePt t="25651" x="8639175" y="2641600"/>
          <p14:tracePt t="25668" x="8699500" y="2555875"/>
          <p14:tracePt t="25685" x="8731250" y="2463800"/>
          <p14:tracePt t="25701" x="8737600" y="2374900"/>
          <p14:tracePt t="25720" x="8737600" y="2355850"/>
          <p14:tracePt t="25734" x="8728075" y="2346325"/>
          <p14:tracePt t="25751" x="8718550" y="2336800"/>
          <p14:tracePt t="25768" x="8696325" y="2336800"/>
          <p14:tracePt t="25784" x="8680450" y="2330450"/>
          <p14:tracePt t="25801" x="8674100" y="2327275"/>
          <p14:tracePt t="25818" x="8651875" y="2327275"/>
          <p14:tracePt t="25835" x="8629650" y="2339975"/>
          <p14:tracePt t="25851" x="8607425" y="2362200"/>
          <p14:tracePt t="25870" x="8582025" y="2441575"/>
          <p14:tracePt t="25885" x="8575675" y="2476500"/>
          <p14:tracePt t="25901" x="8575675" y="2501900"/>
          <p14:tracePt t="25920" x="8582025" y="2511425"/>
          <p14:tracePt t="25934" x="8597900" y="2520950"/>
          <p14:tracePt t="25951" x="8632825" y="2527300"/>
          <p14:tracePt t="25968" x="8651875" y="2527300"/>
          <p14:tracePt t="25984" x="8680450" y="2501900"/>
          <p14:tracePt t="26002" x="8709025" y="2432050"/>
          <p14:tracePt t="26018" x="8737600" y="2359025"/>
          <p14:tracePt t="26034" x="8743950" y="2279650"/>
          <p14:tracePt t="26051" x="8743950" y="2263775"/>
          <p14:tracePt t="26085" x="8724900" y="2263775"/>
          <p14:tracePt t="26101" x="8680450" y="2301875"/>
          <p14:tracePt t="26118" x="8569325" y="2428875"/>
          <p14:tracePt t="26134" x="8423275" y="2641600"/>
          <p14:tracePt t="26151" x="8318500" y="2841625"/>
          <p14:tracePt t="26168" x="8267700" y="2997200"/>
          <p14:tracePt t="26185" x="8258175" y="3127375"/>
          <p14:tracePt t="26201" x="8264525" y="3181350"/>
          <p14:tracePt t="26218" x="8280400" y="3216275"/>
          <p14:tracePt t="26235" x="8302625" y="3238500"/>
          <p14:tracePt t="26253" x="8331200" y="3251200"/>
          <p14:tracePt t="26268" x="8382000" y="3263900"/>
          <p14:tracePt t="26285" x="8423275" y="3263900"/>
          <p14:tracePt t="26301" x="8477250" y="3225800"/>
          <p14:tracePt t="26318" x="8537575" y="3140075"/>
          <p14:tracePt t="26334" x="8578850" y="3019425"/>
          <p14:tracePt t="26352" x="8578850" y="2921000"/>
          <p14:tracePt t="26369" x="8575675" y="2835275"/>
          <p14:tracePt t="26384" x="8559800" y="2819400"/>
          <p14:tracePt t="26403" x="8547100" y="2819400"/>
          <p14:tracePt t="26418" x="8518525" y="2819400"/>
          <p14:tracePt t="26434" x="8489950" y="2844800"/>
          <p14:tracePt t="26451" x="8445500" y="2930525"/>
          <p14:tracePt t="26468" x="8423275" y="3000375"/>
          <p14:tracePt t="26485" x="8410575" y="3057525"/>
          <p14:tracePt t="26503" x="8413750" y="3117850"/>
          <p14:tracePt t="26518" x="8426450" y="3130550"/>
          <p14:tracePt t="26534" x="8448675" y="3140075"/>
          <p14:tracePt t="26553" x="8505825" y="3146425"/>
          <p14:tracePt t="26568" x="8585200" y="3127375"/>
          <p14:tracePt t="26585" x="8648700" y="3086100"/>
          <p14:tracePt t="26601" x="8709025" y="3019425"/>
          <p14:tracePt t="26618" x="8734425" y="2978150"/>
          <p14:tracePt t="26635" x="8737600" y="2971800"/>
          <p14:tracePt t="26668" x="8721725" y="2971800"/>
          <p14:tracePt t="26685" x="8613775" y="3032125"/>
          <p14:tracePt t="26702" x="8432800" y="3219450"/>
          <p14:tracePt t="26718" x="8385175" y="3324225"/>
          <p14:tracePt t="26735" x="8378825" y="3381375"/>
          <p14:tracePt t="26751" x="8388350" y="3438525"/>
          <p14:tracePt t="26769" x="8407400" y="3467100"/>
          <p14:tracePt t="26784" x="8435975" y="3486150"/>
          <p14:tracePt t="26802" x="8461375" y="3486150"/>
          <p14:tracePt t="26818" x="8512175" y="3476625"/>
          <p14:tracePt t="26834" x="8572500" y="3438525"/>
          <p14:tracePt t="26851" x="8651875" y="3378200"/>
          <p14:tracePt t="26868" x="8709025" y="3270250"/>
          <p14:tracePt t="26885" x="8715375" y="3216275"/>
          <p14:tracePt t="26901" x="8715375" y="3206750"/>
          <p14:tracePt t="26935" x="8686800" y="3209925"/>
          <p14:tracePt t="26951" x="8639175" y="3257550"/>
          <p14:tracePt t="26969" x="8601075" y="3295650"/>
          <p14:tracePt t="26985" x="8591550" y="3311525"/>
          <p14:tracePt t="27360" x="8591550" y="3302000"/>
          <p14:tracePt t="27380" x="8591550" y="3295650"/>
          <p14:tracePt t="27384" x="8591550" y="3292475"/>
          <p14:tracePt t="27391" x="8591550" y="3282950"/>
          <p14:tracePt t="27401" x="8604250" y="3270250"/>
          <p14:tracePt t="27418" x="8620125" y="3251200"/>
          <p14:tracePt t="27436" x="8642350" y="3222625"/>
          <p14:tracePt t="27451" x="8667750" y="3178175"/>
          <p14:tracePt t="27468" x="8686800" y="3127375"/>
          <p14:tracePt t="27486" x="8705850" y="3057525"/>
          <p14:tracePt t="27501" x="8718550" y="3000375"/>
          <p14:tracePt t="27518" x="8728075" y="2946400"/>
          <p14:tracePt t="27534" x="8728075" y="2927350"/>
          <p14:tracePt t="27551" x="8709025" y="2921000"/>
          <p14:tracePt t="27568" x="8664575" y="2943225"/>
          <p14:tracePt t="27585" x="8578850" y="3032125"/>
          <p14:tracePt t="27601" x="8493125" y="3149600"/>
          <p14:tracePt t="27618" x="8448675" y="3222625"/>
          <p14:tracePt t="27635" x="8429625" y="3295650"/>
          <p14:tracePt t="27653" x="8429625" y="3375025"/>
          <p14:tracePt t="27668" x="8429625" y="3384550"/>
          <p14:tracePt t="27685" x="8445500" y="3394075"/>
          <p14:tracePt t="27701" x="8496300" y="3406775"/>
          <p14:tracePt t="27718" x="8585200" y="3406775"/>
          <p14:tracePt t="27735" x="8683625" y="3378200"/>
          <p14:tracePt t="27752" x="8750300" y="3317875"/>
          <p14:tracePt t="27768" x="8807450" y="3232150"/>
          <p14:tracePt t="27787" x="8842375" y="3149600"/>
          <p14:tracePt t="27801" x="8858250" y="3073400"/>
          <p14:tracePt t="27818" x="8858250" y="3044825"/>
          <p14:tracePt t="27836" x="8845550" y="3035300"/>
          <p14:tracePt t="27851" x="8823325" y="3035300"/>
          <p14:tracePt t="27868" x="8674100" y="3117850"/>
          <p14:tracePt t="27885" x="8566150" y="3228975"/>
          <p14:tracePt t="27901" x="8493125" y="3324225"/>
          <p14:tracePt t="27918" x="8470900" y="3384550"/>
          <p14:tracePt t="27935" x="8464550" y="3413125"/>
          <p14:tracePt t="27951" x="8464550" y="3432175"/>
          <p14:tracePt t="27968" x="8477250" y="3448050"/>
          <p14:tracePt t="27984" x="8493125" y="3463925"/>
          <p14:tracePt t="28002" x="8528050" y="3489325"/>
          <p14:tracePt t="28018" x="8578850" y="3498850"/>
          <p14:tracePt t="28035" x="8658225" y="3495675"/>
          <p14:tracePt t="28051" x="8724900" y="3444875"/>
          <p14:tracePt t="28068" x="8785225" y="3368675"/>
          <p14:tracePt t="28085" x="8797925" y="3289300"/>
          <p14:tracePt t="28103" x="8807450" y="3213100"/>
          <p14:tracePt t="28118" x="8807450" y="3184525"/>
          <p14:tracePt t="28134" x="8807450" y="3181350"/>
          <p14:tracePt t="28151" x="8801100" y="3178175"/>
          <p14:tracePt t="28170" x="8763000" y="3178175"/>
          <p14:tracePt t="28185" x="8747125" y="3178175"/>
          <p14:tracePt t="28202" x="8667750" y="3232150"/>
          <p14:tracePt t="28218" x="8642350" y="3276600"/>
          <p14:tracePt t="28237" x="8616950" y="3330575"/>
          <p14:tracePt t="28252" x="8604250" y="3355975"/>
          <p14:tracePt t="28268" x="8604250" y="3365500"/>
          <p14:tracePt t="28287" x="8604250" y="3371850"/>
          <p14:tracePt t="28318" x="8613775" y="3375025"/>
          <p14:tracePt t="28335" x="8632825" y="3375025"/>
          <p14:tracePt t="28351" x="8670925" y="3355975"/>
          <p14:tracePt t="28368" x="8721725" y="3289300"/>
          <p14:tracePt t="28385" x="8734425" y="3248025"/>
          <p14:tracePt t="28401" x="8734425" y="3222625"/>
          <p14:tracePt t="28418" x="8718550" y="3184525"/>
          <p14:tracePt t="28435" x="8683625" y="3130550"/>
          <p14:tracePt t="28451" x="8626475" y="3063875"/>
          <p14:tracePt t="28468" x="8534400" y="3041650"/>
          <p14:tracePt t="28485" x="8382000" y="3000375"/>
          <p14:tracePt t="31735" x="8347075" y="2984500"/>
          <p14:tracePt t="31740" x="8302625" y="2978150"/>
          <p14:tracePt t="31752" x="8213725" y="2952750"/>
          <p14:tracePt t="31768" x="7975600" y="2914650"/>
          <p14:tracePt t="31785" x="7658100" y="2895600"/>
          <p14:tracePt t="31802" x="7458075" y="2898775"/>
          <p14:tracePt t="31818" x="7378700" y="2908300"/>
          <p14:tracePt t="31835" x="7375525" y="2911475"/>
          <p14:tracePt t="31930" x="7369175" y="2921000"/>
          <p14:tracePt t="31939" x="7359650" y="2940050"/>
          <p14:tracePt t="31946" x="7331075" y="2965450"/>
          <p14:tracePt t="31955" x="7280275" y="3025775"/>
          <p14:tracePt t="31968" x="7219950" y="3105150"/>
          <p14:tracePt t="31985" x="7112000" y="3336925"/>
          <p14:tracePt t="32002" x="7070725" y="3530600"/>
          <p14:tracePt t="32018" x="7061200" y="3806825"/>
          <p14:tracePt t="32035" x="7083425" y="3956050"/>
          <p14:tracePt t="32051" x="7140575" y="4079875"/>
          <p14:tracePt t="32070" x="7216775" y="4149725"/>
          <p14:tracePt t="32085" x="7346950" y="4159250"/>
          <p14:tracePt t="32089" x="7404100" y="4146550"/>
          <p14:tracePt t="32101" x="7489825" y="4111625"/>
          <p14:tracePt t="32118" x="7645400" y="4041775"/>
          <p14:tracePt t="32135" x="7813675" y="3937000"/>
          <p14:tracePt t="32151" x="8004175" y="3816350"/>
          <p14:tracePt t="32168" x="8235950" y="3594100"/>
          <p14:tracePt t="32185" x="8369300" y="3435350"/>
          <p14:tracePt t="32201" x="8445500" y="3308350"/>
          <p14:tracePt t="32218" x="8480425" y="3244850"/>
          <p14:tracePt t="32237" x="8480425" y="3241675"/>
          <p14:tracePt t="32288" x="8467725" y="3248025"/>
          <p14:tracePt t="32297" x="8445500" y="3251200"/>
          <p14:tracePt t="32306" x="8426450" y="3263900"/>
          <p14:tracePt t="32318" x="8404225" y="3270250"/>
          <p14:tracePt t="32335" x="8369300" y="3276600"/>
          <p14:tracePt t="32352" x="8359775" y="3276600"/>
          <p14:tracePt t="32368" x="8359775" y="3263900"/>
          <p14:tracePt t="32385" x="8410575" y="3216275"/>
          <p14:tracePt t="32402" x="8470900" y="3149600"/>
          <p14:tracePt t="32418" x="8575675" y="3086100"/>
          <p14:tracePt t="32435" x="8702675" y="3009900"/>
          <p14:tracePt t="32453" x="8893175" y="2892425"/>
          <p14:tracePt t="32469" x="9185275" y="2736850"/>
          <p14:tracePt t="32485" x="9401175" y="2609850"/>
          <p14:tracePt t="32502" x="9515475" y="2543175"/>
          <p14:tracePt t="32518" x="9525000" y="2520950"/>
          <p14:tracePt t="32537" x="9502775" y="2520950"/>
          <p14:tracePt t="32551" x="9432925" y="2520950"/>
          <p14:tracePt t="32570" x="9302750" y="2520950"/>
          <p14:tracePt t="32586" x="9166225" y="2520950"/>
          <p14:tracePt t="32603" x="9048750" y="2520950"/>
          <p14:tracePt t="32619" x="8997950" y="2514600"/>
          <p14:tracePt t="32635" x="8988425" y="2514600"/>
          <p14:tracePt t="32668" x="9020175" y="2492375"/>
          <p14:tracePt t="32685" x="9137650" y="2425700"/>
          <p14:tracePt t="32702" x="9293225" y="2349500"/>
          <p14:tracePt t="32718" x="9417050" y="2289175"/>
          <p14:tracePt t="32735" x="9439275" y="2282825"/>
          <p14:tracePt t="32768" x="9302750" y="2387600"/>
          <p14:tracePt t="32785" x="8826500" y="2708275"/>
          <p14:tracePt t="32802" x="8023225" y="3159125"/>
          <p14:tracePt t="32818" x="6978650" y="3581400"/>
          <p14:tracePt t="32837" x="5359400" y="4171950"/>
          <p14:tracePt t="32852" x="4565650" y="4518025"/>
          <p14:tracePt t="32868" x="4168775" y="4737100"/>
          <p14:tracePt t="32885" x="3981450" y="4892675"/>
          <p14:tracePt t="32902" x="3883025" y="5000625"/>
          <p14:tracePt t="32918" x="3781425" y="5127625"/>
          <p14:tracePt t="32936" x="3638550" y="5276850"/>
          <p14:tracePt t="32952" x="3502025" y="5387975"/>
          <p14:tracePt t="32968" x="3375025" y="5464175"/>
          <p14:tracePt t="32985" x="3260725" y="5514975"/>
          <p14:tracePt t="33004" x="3124200" y="5549900"/>
          <p14:tracePt t="33018" x="3044825" y="5572125"/>
          <p14:tracePt t="33035" x="2997200" y="5578475"/>
          <p14:tracePt t="33052" x="2981325" y="5578475"/>
          <p14:tracePt t="33068" x="2971800" y="5578475"/>
          <p14:tracePt t="33085" x="2959100" y="5578475"/>
          <p14:tracePt t="33102" x="2952750" y="5578475"/>
          <p14:tracePt t="33118" x="2952750" y="5572125"/>
          <p14:tracePt t="33137" x="2959100" y="5559425"/>
          <p14:tracePt t="33152" x="2974975" y="5546725"/>
          <p14:tracePt t="33168" x="2984500" y="5546725"/>
          <p14:tracePt t="33202" x="2984500" y="5600700"/>
          <p14:tracePt t="33219" x="2917825" y="5705475"/>
          <p14:tracePt t="33235" x="2828925" y="5794375"/>
          <p14:tracePt t="33251" x="2752725" y="5854700"/>
          <p14:tracePt t="33268" x="2679700" y="5892800"/>
          <p14:tracePt t="33285" x="2644775" y="5911850"/>
          <p14:tracePt t="33301" x="2628900" y="5915025"/>
          <p14:tracePt t="33351" x="2635250" y="5915025"/>
          <p14:tracePt t="33359" x="2651125" y="5915025"/>
          <p14:tracePt t="33368" x="2670175" y="5921375"/>
          <p14:tracePt t="33385" x="2743200" y="5921375"/>
          <p14:tracePt t="33401" x="2809875" y="5921375"/>
          <p14:tracePt t="33418" x="2908300" y="5927725"/>
          <p14:tracePt t="33435" x="2994025" y="5937250"/>
          <p14:tracePt t="33451" x="3060700" y="5937250"/>
          <p14:tracePt t="33468" x="3108325" y="5937250"/>
          <p14:tracePt t="33485" x="3136900" y="5934075"/>
          <p14:tracePt t="33504" x="3162300" y="5924550"/>
          <p14:tracePt t="33518" x="3171825" y="5918200"/>
          <p14:tracePt t="33535" x="3190875" y="5908675"/>
          <p14:tracePt t="33552" x="3213100" y="5892800"/>
          <p14:tracePt t="33568" x="3254375" y="5873750"/>
          <p14:tracePt t="33585" x="3317875" y="5832475"/>
          <p14:tracePt t="33601" x="3390900" y="5794375"/>
          <p14:tracePt t="33619" x="3413125" y="5778500"/>
          <p14:tracePt t="33635" x="3425825" y="5772150"/>
          <p14:tracePt t="33653" x="3425825" y="5765800"/>
          <p14:tracePt t="33669" x="3419475" y="5756275"/>
          <p14:tracePt t="33685" x="3409950" y="5740400"/>
          <p14:tracePt t="33701" x="3381375" y="5718175"/>
          <p14:tracePt t="33718" x="3349625" y="5689600"/>
          <p14:tracePt t="33735" x="3305175" y="5657850"/>
          <p14:tracePt t="33752" x="3263900" y="5638800"/>
          <p14:tracePt t="33768" x="3213100" y="5626100"/>
          <p14:tracePt t="33785" x="3159125" y="5626100"/>
          <p14:tracePt t="33801" x="3108325" y="5619750"/>
          <p14:tracePt t="33818" x="3041650" y="5619750"/>
          <p14:tracePt t="33835" x="2978150" y="5619750"/>
          <p14:tracePt t="33851" x="2886075" y="5622925"/>
          <p14:tracePt t="33870" x="2832100" y="5622925"/>
          <p14:tracePt t="33885" x="2797175" y="5629275"/>
          <p14:tracePt t="33902" x="2755900" y="5635625"/>
          <p14:tracePt t="33918" x="2720975" y="5641975"/>
          <p14:tracePt t="33935" x="2686050" y="5657850"/>
          <p14:tracePt t="33952" x="2641600" y="5676900"/>
          <p14:tracePt t="33969" x="2600325" y="5695950"/>
          <p14:tracePt t="33985" x="2565400" y="5721350"/>
          <p14:tracePt t="34002" x="2543175" y="5730875"/>
          <p14:tracePt t="34020" x="2527300" y="5756275"/>
          <p14:tracePt t="34035" x="2511425" y="5778500"/>
          <p14:tracePt t="34051" x="2498725" y="5800725"/>
          <p14:tracePt t="34069" x="2498725" y="5813425"/>
          <p14:tracePt t="34085" x="2511425" y="5835650"/>
          <p14:tracePt t="34102" x="2549525" y="5873750"/>
          <p14:tracePt t="34118" x="2632075" y="5911850"/>
          <p14:tracePt t="34135" x="2749550" y="5975350"/>
          <p14:tracePt t="34152" x="2882900" y="6026150"/>
          <p14:tracePt t="34168" x="3057525" y="6057900"/>
          <p14:tracePt t="34187" x="3146425" y="6073775"/>
          <p14:tracePt t="34202" x="3213100" y="6073775"/>
          <p14:tracePt t="34218" x="3276600" y="6073775"/>
          <p14:tracePt t="34237" x="3387725" y="6073775"/>
          <p14:tracePt t="34251" x="3546475" y="6073775"/>
          <p14:tracePt t="34269" x="3810000" y="6057900"/>
          <p14:tracePt t="34285" x="4143375" y="6048375"/>
          <p14:tracePt t="34302" x="4464050" y="6016625"/>
          <p14:tracePt t="34318" x="4635500" y="5991225"/>
          <p14:tracePt t="34335" x="4718050" y="5959475"/>
          <p14:tracePt t="34351" x="4727575" y="5943600"/>
          <p14:tracePt t="34368" x="4743450" y="5921375"/>
          <p14:tracePt t="34386" x="4756150" y="5908675"/>
          <p14:tracePt t="34401" x="4762500" y="5886450"/>
          <p14:tracePt t="34418" x="4765675" y="5867400"/>
          <p14:tracePt t="34437" x="4765675" y="5851525"/>
          <p14:tracePt t="34454" x="4765675" y="5838825"/>
          <p14:tracePt t="34470" x="4740275" y="5807075"/>
          <p14:tracePt t="34485" x="4676775" y="5765800"/>
          <p14:tracePt t="34502" x="4498975" y="5692775"/>
          <p14:tracePt t="34519" x="4286250" y="5664200"/>
          <p14:tracePt t="34535" x="3968750" y="5622925"/>
          <p14:tracePt t="34552" x="3622675" y="5578475"/>
          <p14:tracePt t="34568" x="3222625" y="5556250"/>
          <p14:tracePt t="34585" x="2825750" y="5543550"/>
          <p14:tracePt t="34602" x="2543175" y="5543550"/>
          <p14:tracePt t="34618" x="2276475" y="5543550"/>
          <p14:tracePt t="34635" x="2085975" y="5565775"/>
          <p14:tracePt t="34652" x="1952625" y="5597525"/>
          <p14:tracePt t="34668" x="1901825" y="5626100"/>
          <p14:tracePt t="34686" x="1866900" y="5648325"/>
          <p14:tracePt t="34702" x="1866900" y="5673725"/>
          <p14:tracePt t="34718" x="1866900" y="5702300"/>
          <p14:tracePt t="34737" x="1876425" y="5730875"/>
          <p14:tracePt t="34752" x="1901825" y="5791200"/>
          <p14:tracePt t="34769" x="1955800" y="5867400"/>
          <p14:tracePt t="34785" x="2073275" y="5969000"/>
          <p14:tracePt t="34802" x="2209800" y="6051550"/>
          <p14:tracePt t="34819" x="2365375" y="6111875"/>
          <p14:tracePt t="34835" x="2536825" y="6137275"/>
          <p14:tracePt t="34852" x="2740025" y="6118225"/>
          <p14:tracePt t="34868" x="2901950" y="6083300"/>
          <p14:tracePt t="34887" x="3076575" y="6013450"/>
          <p14:tracePt t="34902" x="3263900" y="5934075"/>
          <p14:tracePt t="34919" x="3448050" y="5845175"/>
          <p14:tracePt t="34935" x="3619500" y="5737225"/>
          <p14:tracePt t="34952" x="3746500" y="5654675"/>
          <p14:tracePt t="34968" x="3787775" y="5597525"/>
          <p14:tracePt t="34985" x="3787775" y="5578475"/>
          <p14:tracePt t="35002" x="3781425" y="5559425"/>
          <p14:tracePt t="35018" x="3717925" y="5553075"/>
          <p14:tracePt t="35035" x="3619500" y="5553075"/>
          <p14:tracePt t="35051" x="3524250" y="5553075"/>
          <p14:tracePt t="35068" x="3403600" y="5537200"/>
          <p14:tracePt t="35085" x="3276600" y="5530850"/>
          <p14:tracePt t="35104" x="3127375" y="5530850"/>
          <p14:tracePt t="35119" x="2990850" y="5530850"/>
          <p14:tracePt t="35135" x="2860675" y="5534025"/>
          <p14:tracePt t="35152" x="2771775" y="5549900"/>
          <p14:tracePt t="35168" x="2667000" y="5584825"/>
          <p14:tracePt t="35185" x="2632075" y="5597525"/>
          <p14:tracePt t="35202" x="2609850" y="5619750"/>
          <p14:tracePt t="35218" x="2584450" y="5641975"/>
          <p14:tracePt t="35235" x="2574925" y="5670550"/>
          <p14:tracePt t="35254" x="2562225" y="5692775"/>
          <p14:tracePt t="35268" x="2562225" y="5718175"/>
          <p14:tracePt t="35285" x="2590800" y="5756275"/>
          <p14:tracePt t="35302" x="2647950" y="5803900"/>
          <p14:tracePt t="35319" x="2730500" y="5848350"/>
          <p14:tracePt t="35335" x="2841625" y="5889625"/>
          <p14:tracePt t="35351" x="2994025" y="5905500"/>
          <p14:tracePt t="35368" x="3082925" y="5911850"/>
          <p14:tracePt t="35385" x="3152775" y="5902325"/>
          <p14:tracePt t="35401" x="3213100" y="5873750"/>
          <p14:tracePt t="35420" x="3276600" y="5829300"/>
          <p14:tracePt t="35435" x="3371850" y="5775325"/>
          <p14:tracePt t="35451" x="3457575" y="5711825"/>
          <p14:tracePt t="35470" x="3524250" y="5654675"/>
          <p14:tracePt t="35487" x="3530600" y="5632450"/>
          <p14:tracePt t="35503" x="3527425" y="5597525"/>
          <p14:tracePt t="35518" x="3498850" y="5575300"/>
          <p14:tracePt t="35535" x="3463925" y="5559425"/>
          <p14:tracePt t="35552" x="3422650" y="5540375"/>
          <p14:tracePt t="35568" x="3308350" y="5540375"/>
          <p14:tracePt t="35585" x="3149600" y="5540375"/>
          <p14:tracePt t="35590" x="3054350" y="5546725"/>
          <p14:tracePt t="35602" x="2949575" y="5562600"/>
          <p14:tracePt t="35619" x="2708275" y="5600700"/>
          <p14:tracePt t="35635" x="2524125" y="5635625"/>
          <p14:tracePt t="35652" x="2425700" y="5651500"/>
          <p14:tracePt t="35668" x="2371725" y="5680075"/>
          <p14:tracePt t="35685" x="2349500" y="5695950"/>
          <p14:tracePt t="35702" x="2343150" y="5724525"/>
          <p14:tracePt t="35719" x="2336800" y="5740400"/>
          <p14:tracePt t="35735" x="2346325" y="5765800"/>
          <p14:tracePt t="35752" x="2400300" y="5807075"/>
          <p14:tracePt t="35769" x="2492375" y="5845175"/>
          <p14:tracePt t="35786" x="2638425" y="5895975"/>
          <p14:tracePt t="35802" x="2809875" y="5930900"/>
          <p14:tracePt t="35819" x="2959100" y="5956300"/>
          <p14:tracePt t="35835" x="3089275" y="5956300"/>
          <p14:tracePt t="35852" x="3222625" y="5937250"/>
          <p14:tracePt t="35868" x="3286125" y="5892800"/>
          <p14:tracePt t="35885" x="3317875" y="5857875"/>
          <p14:tracePt t="35902" x="3321050" y="5835650"/>
          <p14:tracePt t="35918" x="3321050" y="5822950"/>
          <p14:tracePt t="35935" x="3311525" y="5813425"/>
          <p14:tracePt t="35952" x="3282950" y="5800725"/>
          <p14:tracePt t="35969" x="3241675" y="5794375"/>
          <p14:tracePt t="35985" x="3175000" y="5794375"/>
          <p14:tracePt t="36002" x="3057525" y="5794375"/>
          <p14:tracePt t="36019" x="3000375" y="5797550"/>
          <p14:tracePt t="36035" x="2955925" y="5810250"/>
          <p14:tracePt t="36052" x="2930525" y="5819775"/>
          <p14:tracePt t="36068" x="2892425" y="5845175"/>
          <p14:tracePt t="36087" x="2838450" y="5876925"/>
          <p14:tracePt t="36102" x="2762250" y="5956300"/>
          <p14:tracePt t="36118" x="2644775" y="6048375"/>
          <p14:tracePt t="36135" x="2549525" y="6102350"/>
          <p14:tracePt t="36152" x="2454275" y="6159500"/>
          <p14:tracePt t="36169" x="2327275" y="6210300"/>
          <p14:tracePt t="36185" x="2244725" y="6232525"/>
          <p14:tracePt t="36202" x="2197100" y="6232525"/>
          <p14:tracePt t="36219" x="2133600" y="6232525"/>
          <p14:tracePt t="36235" x="2076450" y="6229350"/>
          <p14:tracePt t="36252" x="2009775" y="6216650"/>
          <p14:tracePt t="36270" x="1917700" y="6194425"/>
          <p14:tracePt t="36285" x="1847850" y="6172200"/>
          <p14:tracePt t="36302" x="1768475" y="6143625"/>
          <p14:tracePt t="36319" x="1730375" y="6124575"/>
          <p14:tracePt t="36335" x="1704975" y="6108700"/>
          <p14:tracePt t="36368" x="1704975" y="6102350"/>
          <p14:tracePt t="36493" x="1698625" y="6102350"/>
          <p14:tracePt t="36502" x="1698625" y="6105525"/>
          <p14:tracePt t="36509" x="1698625" y="6108700"/>
          <p14:tracePt t="36521" x="1695450" y="6115050"/>
          <p14:tracePt t="36537" x="1695450" y="6118225"/>
          <p14:tracePt t="36552" x="1689100" y="6118225"/>
          <p14:tracePt t="36568" x="1689100" y="6124575"/>
          <p14:tracePt t="36597" x="1689100" y="6127750"/>
          <p14:tracePt t="36612" x="1685925" y="6127750"/>
          <p14:tracePt t="36640" x="1682750" y="6127750"/>
          <p14:tracePt t="36644" x="1676400" y="6127750"/>
          <p14:tracePt t="36656" x="1673225" y="6127750"/>
          <p14:tracePt t="36668" x="1651000" y="6127750"/>
          <p14:tracePt t="36685" x="1625600" y="6118225"/>
          <p14:tracePt t="36702" x="1597025" y="6115050"/>
          <p14:tracePt t="36718" x="1568450" y="6108700"/>
          <p14:tracePt t="36735" x="1552575" y="6108700"/>
          <p14:tracePt t="36754" x="1546225" y="6108700"/>
          <p14:tracePt t="36768" x="1539875" y="6118225"/>
          <p14:tracePt t="36785" x="1536700" y="6127750"/>
          <p14:tracePt t="36802" x="1530350" y="6143625"/>
          <p14:tracePt t="36820" x="1524000" y="6172200"/>
          <p14:tracePt t="36835" x="1524000" y="6200775"/>
          <p14:tracePt t="36852" x="1524000" y="6235700"/>
          <p14:tracePt t="36869" x="1530350" y="6289675"/>
          <p14:tracePt t="36885" x="1539875" y="6334125"/>
          <p14:tracePt t="36902" x="1558925" y="6362700"/>
          <p14:tracePt t="36918" x="1581150" y="6397625"/>
          <p14:tracePt t="36936" x="1616075" y="6419850"/>
          <p14:tracePt t="36952" x="1670050" y="6454775"/>
          <p14:tracePt t="36969" x="1762125" y="6483350"/>
          <p14:tracePt t="36985" x="1851025" y="6499225"/>
          <p14:tracePt t="37002" x="1981200" y="6511925"/>
          <p14:tracePt t="37018" x="2051050" y="6508750"/>
          <p14:tracePt t="37035" x="2092325" y="6499225"/>
          <p14:tracePt t="37052" x="2114550" y="6473825"/>
          <p14:tracePt t="37068" x="2143125" y="6457950"/>
          <p14:tracePt t="37085" x="2159000" y="6429375"/>
          <p14:tracePt t="37104" x="2178050" y="6378575"/>
          <p14:tracePt t="37119" x="2178050" y="6365875"/>
          <p14:tracePt t="37136" x="2184400" y="6296025"/>
          <p14:tracePt t="37152" x="2181225" y="6270625"/>
          <p14:tracePt t="37171" x="2162175" y="6216650"/>
          <p14:tracePt t="37185" x="2152650" y="6197600"/>
          <p14:tracePt t="37202" x="2143125" y="6181725"/>
          <p14:tracePt t="37218" x="2133600" y="6169025"/>
          <p14:tracePt t="37235" x="2120900" y="6159500"/>
          <p14:tracePt t="37252" x="2092325" y="6146800"/>
          <p14:tracePt t="37268" x="2051050" y="6137275"/>
          <p14:tracePt t="37285" x="2009775" y="6124575"/>
          <p14:tracePt t="37302" x="1974850" y="6111875"/>
          <p14:tracePt t="37319" x="1946275" y="6108700"/>
          <p14:tracePt t="37337" x="1920875" y="6108700"/>
          <p14:tracePt t="37352" x="1895475" y="6102350"/>
          <p14:tracePt t="37368" x="1873250" y="6102350"/>
          <p14:tracePt t="37385" x="1854200" y="6096000"/>
          <p14:tracePt t="37402" x="1838325" y="6096000"/>
          <p14:tracePt t="37422" x="1809750" y="6096000"/>
          <p14:tracePt t="37435" x="1790700" y="6096000"/>
          <p14:tracePt t="37452" x="1765300" y="6096000"/>
          <p14:tracePt t="37470" x="1727200" y="6083300"/>
          <p14:tracePt t="37487" x="1711325" y="6083300"/>
          <p14:tracePt t="37503" x="1701800" y="6080125"/>
          <p14:tracePt t="37518" x="1698625" y="6080125"/>
          <p14:tracePt t="37535" x="1689100" y="6076950"/>
          <p14:tracePt t="37552" x="1676400" y="6076950"/>
          <p14:tracePt t="37568" x="1660525" y="6067425"/>
          <p14:tracePt t="37585" x="1651000" y="6061075"/>
          <p14:tracePt t="37602" x="1647825" y="6061075"/>
          <p14:tracePt t="37628" x="1641475" y="6061075"/>
          <p14:tracePt t="37764" x="1638300" y="6061075"/>
          <p14:tracePt t="37780" x="1631950" y="6061075"/>
          <p14:tracePt t="37786" x="1628775" y="6061075"/>
          <p14:tracePt t="37795" x="1619250" y="6061075"/>
          <p14:tracePt t="37803" x="1616075" y="6064250"/>
          <p14:tracePt t="37818" x="1606550" y="6067425"/>
          <p14:tracePt t="37837" x="1600200" y="6070600"/>
          <p14:tracePt t="37852" x="1597025" y="6076950"/>
          <p14:tracePt t="37868" x="1587500" y="6080125"/>
          <p14:tracePt t="37887" x="1584325" y="6089650"/>
          <p14:tracePt t="37904" x="1577975" y="6089650"/>
          <p14:tracePt t="37920" x="1574800" y="6096000"/>
          <p14:tracePt t="37935" x="1568450" y="6099175"/>
          <p14:tracePt t="37952" x="1565275" y="6102350"/>
          <p14:tracePt t="37969" x="1562100" y="6108700"/>
          <p14:tracePt t="38011" x="1562100" y="6111875"/>
          <p14:tracePt t="38048" x="1555750" y="6118225"/>
          <p14:tracePt t="38058" x="1555750" y="6121400"/>
          <p14:tracePt t="38073" x="1552575" y="6127750"/>
          <p14:tracePt t="38089" x="1552575" y="6130925"/>
          <p14:tracePt t="38096" x="1552575" y="6134100"/>
          <p14:tracePt t="38112" x="1552575" y="6140450"/>
          <p14:tracePt t="38121" x="1552575" y="6143625"/>
          <p14:tracePt t="38137" x="1552575" y="6149975"/>
          <p14:tracePt t="38153" x="1546225" y="6156325"/>
          <p14:tracePt t="38170" x="1546225" y="6172200"/>
          <p14:tracePt t="38185" x="1546225" y="6191250"/>
          <p14:tracePt t="38202" x="1546225" y="6207125"/>
          <p14:tracePt t="38218" x="1546225" y="6226175"/>
          <p14:tracePt t="38235" x="1549400" y="6248400"/>
          <p14:tracePt t="38252" x="1562100" y="6276975"/>
          <p14:tracePt t="38269" x="1577975" y="6305550"/>
          <p14:tracePt t="38286" x="1612900" y="6350000"/>
          <p14:tracePt t="38302" x="1625600" y="6369050"/>
          <p14:tracePt t="38319" x="1673225" y="6410325"/>
          <p14:tracePt t="38335" x="1717675" y="6442075"/>
          <p14:tracePt t="38352" x="1762125" y="6467475"/>
          <p14:tracePt t="38370" x="1803400" y="6477000"/>
          <p14:tracePt t="38385" x="1844675" y="6477000"/>
          <p14:tracePt t="38402" x="1879600" y="6483350"/>
          <p14:tracePt t="38420" x="1920875" y="6489700"/>
          <p14:tracePt t="38435" x="1958975" y="6489700"/>
          <p14:tracePt t="38453" x="2019300" y="6480175"/>
          <p14:tracePt t="38470" x="2079625" y="6464300"/>
          <p14:tracePt t="38486" x="2101850" y="6442075"/>
          <p14:tracePt t="38502" x="2124075" y="6423025"/>
          <p14:tracePt t="38521" x="2133600" y="6400800"/>
          <p14:tracePt t="38535" x="2139950" y="6381750"/>
          <p14:tracePt t="38552" x="2139950" y="6353175"/>
          <p14:tracePt t="38571" x="2136775" y="6334125"/>
          <p14:tracePt t="38585" x="2127250" y="6305550"/>
          <p14:tracePt t="38602" x="2114550" y="6276975"/>
          <p14:tracePt t="38619" x="2105025" y="6242050"/>
          <p14:tracePt t="38635" x="2082800" y="6203950"/>
          <p14:tracePt t="38652" x="2070100" y="6175375"/>
          <p14:tracePt t="38669" x="2054225" y="6146800"/>
          <p14:tracePt t="38685" x="2032000" y="6130925"/>
          <p14:tracePt t="38702" x="2009775" y="6111875"/>
          <p14:tracePt t="38719" x="1974850" y="6102350"/>
          <p14:tracePt t="38737" x="1930400" y="6083300"/>
          <p14:tracePt t="38752" x="1898650" y="6076950"/>
          <p14:tracePt t="38769" x="1838325" y="6057900"/>
          <p14:tracePt t="38785" x="1768475" y="6045200"/>
          <p14:tracePt t="38802" x="1666875" y="6019800"/>
          <p14:tracePt t="38818" x="1546225" y="5997575"/>
          <p14:tracePt t="38835" x="1466850" y="5991225"/>
          <p14:tracePt t="38852" x="1416050" y="5984875"/>
          <p14:tracePt t="38868" x="1384300" y="5984875"/>
          <p14:tracePt t="38885" x="1355725" y="5988050"/>
          <p14:tracePt t="38902" x="1333500" y="5997575"/>
          <p14:tracePt t="38918" x="1311275" y="6016625"/>
          <p14:tracePt t="38935" x="1301750" y="6042025"/>
          <p14:tracePt t="38952" x="1295400" y="6083300"/>
          <p14:tracePt t="38969" x="1295400" y="6149975"/>
          <p14:tracePt t="38985" x="1295400" y="6229350"/>
          <p14:tracePt t="39002" x="1304925" y="6270625"/>
          <p14:tracePt t="39018" x="1314450" y="6299200"/>
          <p14:tracePt t="39037" x="1323975" y="6308725"/>
          <p14:tracePt t="39052" x="1333500" y="6311900"/>
          <p14:tracePt t="39069" x="1355725" y="6330950"/>
          <p14:tracePt t="39085" x="1397000" y="6340475"/>
          <p14:tracePt t="39102" x="1431925" y="6365875"/>
          <p14:tracePt t="39119" x="1495425" y="6394450"/>
          <p14:tracePt t="39135" x="1568450" y="6429375"/>
          <p14:tracePt t="39152" x="1654175" y="6464300"/>
          <p14:tracePt t="39169" x="1701800" y="6467475"/>
          <p14:tracePt t="39186" x="1743075" y="6473825"/>
          <p14:tracePt t="39204" x="1790700" y="6473825"/>
          <p14:tracePt t="39218" x="1870075" y="6470650"/>
          <p14:tracePt t="39235" x="1939925" y="6442075"/>
          <p14:tracePt t="39253" x="2022475" y="6419850"/>
          <p14:tracePt t="39269" x="2095500" y="6375400"/>
          <p14:tracePt t="39286" x="2168525" y="6330950"/>
          <p14:tracePt t="39302" x="2238375" y="6270625"/>
          <p14:tracePt t="39318" x="2292350" y="6191250"/>
          <p14:tracePt t="39335" x="2324100" y="6143625"/>
          <p14:tracePt t="39352" x="2343150" y="6096000"/>
          <p14:tracePt t="39369" x="2349500" y="6054725"/>
          <p14:tracePt t="39385" x="2349500" y="6026150"/>
          <p14:tracePt t="39402" x="2336800" y="6010275"/>
          <p14:tracePt t="39418" x="2320925" y="5994400"/>
          <p14:tracePt t="39435" x="2298700" y="5978525"/>
          <p14:tracePt t="39452" x="2276475" y="5962650"/>
          <p14:tracePt t="39469" x="2254250" y="5943600"/>
          <p14:tracePt t="39486" x="2209800" y="5927725"/>
          <p14:tracePt t="39502" x="2168525" y="5915025"/>
          <p14:tracePt t="39519" x="2111375" y="5908675"/>
          <p14:tracePt t="39537" x="2032000" y="5895975"/>
          <p14:tracePt t="39552" x="1971675" y="5883275"/>
          <p14:tracePt t="39569" x="1908175" y="5883275"/>
          <p14:tracePt t="39586" x="1841500" y="5883275"/>
          <p14:tracePt t="39588" x="1806575" y="5886450"/>
          <p14:tracePt t="39602" x="1752600" y="5892800"/>
          <p14:tracePt t="39619" x="1660525" y="5924550"/>
          <p14:tracePt t="39635" x="1600200" y="5962650"/>
          <p14:tracePt t="39652" x="1571625" y="5978525"/>
          <p14:tracePt t="39668" x="1555750" y="5994400"/>
          <p14:tracePt t="39685" x="1546225" y="6003925"/>
          <p14:tracePt t="39702" x="1536700" y="6013450"/>
          <p14:tracePt t="39719" x="1530350" y="6026150"/>
          <p14:tracePt t="39737" x="1530350" y="6045200"/>
          <p14:tracePt t="39752" x="1530350" y="6086475"/>
          <p14:tracePt t="39769" x="1546225" y="6137275"/>
          <p14:tracePt t="39789" x="1587500" y="6216650"/>
          <p14:tracePt t="39804" x="1612900" y="6267450"/>
          <p14:tracePt t="39820" x="1654175" y="6315075"/>
          <p14:tracePt t="39835" x="1689100" y="6343650"/>
          <p14:tracePt t="39852" x="1733550" y="6369050"/>
          <p14:tracePt t="39869" x="1803400" y="6391275"/>
          <p14:tracePt t="39885" x="1851025" y="6403975"/>
          <p14:tracePt t="39902" x="1892300" y="6403975"/>
          <p14:tracePt t="39919" x="1914525" y="6403975"/>
          <p14:tracePt t="39936" x="1939925" y="6403975"/>
          <p14:tracePt t="39953" x="1968500" y="6394450"/>
          <p14:tracePt t="39969" x="2003425" y="6384925"/>
          <p14:tracePt t="39985" x="2044700" y="6356350"/>
          <p14:tracePt t="40002" x="2057400" y="6343650"/>
          <p14:tracePt t="40019" x="2066925" y="6340475"/>
          <p14:tracePt t="40035" x="2066925" y="6337300"/>
          <p14:tracePt t="40070" x="2073275" y="6337300"/>
          <p14:tracePt t="40096" x="2073275" y="6330950"/>
          <p14:tracePt t="40105" x="2070100" y="6327775"/>
          <p14:tracePt t="40119" x="2066925" y="6318250"/>
          <p14:tracePt t="40135" x="2041525" y="6296025"/>
          <p14:tracePt t="40152" x="2012950" y="6286500"/>
          <p14:tracePt t="40168" x="1968500" y="6267450"/>
          <p14:tracePt t="40185" x="1936750" y="6261100"/>
          <p14:tracePt t="40202" x="1908175" y="6248400"/>
          <p14:tracePt t="40220" x="1879600" y="6248400"/>
          <p14:tracePt t="40236" x="1844675" y="6245225"/>
          <p14:tracePt t="40254" x="1809750" y="6238875"/>
          <p14:tracePt t="40270" x="1771650" y="6238875"/>
          <p14:tracePt t="40286" x="1720850" y="6254750"/>
          <p14:tracePt t="40303" x="1609725" y="6311900"/>
          <p14:tracePt t="40319" x="1536700" y="6356350"/>
          <p14:tracePt t="40335" x="1511300" y="6378575"/>
          <p14:tracePt t="40352" x="1508125" y="6394450"/>
          <p14:tracePt t="40369" x="1508125" y="6410325"/>
          <p14:tracePt t="40385" x="1508125" y="6423025"/>
          <p14:tracePt t="40402" x="1562100" y="6457950"/>
          <p14:tracePt t="40419" x="1606550" y="6483350"/>
          <p14:tracePt t="40435" x="1651000" y="6496050"/>
          <p14:tracePt t="40452" x="1685925" y="6496050"/>
          <p14:tracePt t="40469" x="1736725" y="6496050"/>
          <p14:tracePt t="40486" x="1765300" y="6492875"/>
          <p14:tracePt t="40502" x="1774825" y="6483350"/>
          <p14:tracePt t="40519" x="1778000" y="6477000"/>
          <p14:tracePt t="40537" x="1784350" y="6470650"/>
          <p14:tracePt t="41048" x="1787525" y="6470650"/>
          <p14:tracePt t="41056" x="1787525" y="6464300"/>
          <p14:tracePt t="41064" x="1793875" y="6464300"/>
          <p14:tracePt t="41073" x="1797050" y="6461125"/>
          <p14:tracePt t="41086" x="1803400" y="6461125"/>
          <p14:tracePt t="41103" x="1822450" y="6454775"/>
          <p14:tracePt t="41119" x="1851025" y="6448425"/>
          <p14:tracePt t="41135" x="1895475" y="6445250"/>
          <p14:tracePt t="41152" x="1927225" y="6438900"/>
          <p14:tracePt t="41169" x="1968500" y="6432550"/>
          <p14:tracePt t="41185" x="1997075" y="6419850"/>
          <p14:tracePt t="41203" x="2025650" y="6416675"/>
          <p14:tracePt t="41218" x="2047875" y="6410325"/>
          <p14:tracePt t="41236" x="2066925" y="6403975"/>
          <p14:tracePt t="41254" x="2082800" y="6400800"/>
          <p14:tracePt t="41269" x="2105025" y="6394450"/>
          <p14:tracePt t="41285" x="2136775" y="6388100"/>
          <p14:tracePt t="41302" x="2184400" y="6375400"/>
          <p14:tracePt t="41319" x="2232025" y="6375400"/>
          <p14:tracePt t="41335" x="2295525" y="6369050"/>
          <p14:tracePt t="41352" x="2346325" y="6356350"/>
          <p14:tracePt t="41369" x="2416175" y="6343650"/>
          <p14:tracePt t="41385" x="2514600" y="6327775"/>
          <p14:tracePt t="41402" x="2644775" y="6296025"/>
          <p14:tracePt t="41419" x="2733675" y="6280150"/>
          <p14:tracePt t="41436" x="2794000" y="6267450"/>
          <p14:tracePt t="41454" x="2851150" y="6254750"/>
          <p14:tracePt t="41469" x="2886075" y="6251575"/>
          <p14:tracePt t="41486" x="2914650" y="6238875"/>
          <p14:tracePt t="41502" x="2930525" y="6229350"/>
          <p14:tracePt t="41547" x="2933700" y="6229350"/>
          <p14:tracePt t="41620" x="2933700" y="6226175"/>
          <p14:tracePt t="41636" x="2927350" y="6219825"/>
          <p14:tracePt t="41659" x="2924175" y="6219825"/>
          <p14:tracePt t="41682" x="2921000" y="6219825"/>
          <p14:tracePt t="41691" x="2921000" y="6216650"/>
          <p14:tracePt t="41747" x="2914650" y="6210300"/>
          <p14:tracePt t="41754" x="2911475" y="6210300"/>
          <p14:tracePt t="41762" x="2911475" y="6207125"/>
          <p14:tracePt t="41771" x="2905125" y="6207125"/>
          <p14:tracePt t="41785" x="2889250" y="6184900"/>
          <p14:tracePt t="41802" x="2867025" y="6169025"/>
          <p14:tracePt t="41819" x="2854325" y="6153150"/>
          <p14:tracePt t="41835" x="2847975" y="6146800"/>
          <p14:tracePt t="41852" x="2847975" y="6137275"/>
          <p14:tracePt t="41885" x="2860675" y="6137275"/>
          <p14:tracePt t="41902" x="2863850" y="6130925"/>
          <p14:tracePt t="41919" x="2873375" y="6130925"/>
          <p14:tracePt t="41936" x="2882900" y="6127750"/>
          <p14:tracePt t="41954" x="2924175" y="6127750"/>
          <p14:tracePt t="41969" x="2971800" y="6127750"/>
          <p14:tracePt t="41985" x="3035300" y="6127750"/>
          <p14:tracePt t="42002" x="3143250" y="6127750"/>
          <p14:tracePt t="42019" x="3251200" y="6127750"/>
          <p14:tracePt t="42035" x="3336925" y="6127750"/>
          <p14:tracePt t="42052" x="3413125" y="6121400"/>
          <p14:tracePt t="42069" x="3479800" y="6121400"/>
          <p14:tracePt t="42085" x="3508375" y="6115050"/>
          <p14:tracePt t="42087" x="3517900" y="6115050"/>
          <p14:tracePt t="42102" x="3521075" y="6115050"/>
          <p14:tracePt t="42119" x="3521075" y="6111875"/>
          <p14:tracePt t="42224" x="3521075" y="6115050"/>
          <p14:tracePt t="42230" x="3521075" y="6124575"/>
          <p14:tracePt t="42238" x="3521075" y="6137275"/>
          <p14:tracePt t="42252" x="3521075" y="6153150"/>
          <p14:tracePt t="42269" x="3527425" y="6181725"/>
          <p14:tracePt t="42285" x="3546475" y="6226175"/>
          <p14:tracePt t="42304" x="3546475" y="6261100"/>
          <p14:tracePt t="42319" x="3556000" y="6296025"/>
          <p14:tracePt t="42336" x="3562350" y="6321425"/>
          <p14:tracePt t="42352" x="3571875" y="6343650"/>
          <p14:tracePt t="42369" x="3587750" y="6359525"/>
          <p14:tracePt t="42385" x="3597275" y="6359525"/>
          <p14:tracePt t="42402" x="3606800" y="6359525"/>
          <p14:tracePt t="42419" x="3609975" y="6359525"/>
          <p14:tracePt t="42500" x="3613150" y="6359525"/>
          <p14:tracePt t="42508" x="3619500" y="6359525"/>
          <p14:tracePt t="42519" x="3622675" y="6359525"/>
          <p14:tracePt t="42535" x="3638550" y="6359525"/>
          <p14:tracePt t="42552" x="3657600" y="6356350"/>
          <p14:tracePt t="42569" x="3698875" y="6350000"/>
          <p14:tracePt t="42585" x="3752850" y="6337300"/>
          <p14:tracePt t="42589" x="3768725" y="6337300"/>
          <p14:tracePt t="42602" x="3778250" y="6334125"/>
          <p14:tracePt t="42621" x="3797300" y="6324600"/>
          <p14:tracePt t="42635" x="3803650" y="6324600"/>
          <p14:tracePt t="42652" x="3813175" y="6315075"/>
          <p14:tracePt t="42669" x="3819525" y="6311900"/>
          <p14:tracePt t="42686" x="3829050" y="6305550"/>
          <p14:tracePt t="42702" x="3835400" y="6305550"/>
          <p14:tracePt t="42719" x="3838575" y="6302375"/>
          <p14:tracePt t="42736" x="3838575" y="6296025"/>
          <p14:tracePt t="42752" x="3844925" y="6296025"/>
          <p14:tracePt t="42769" x="3844925" y="6292850"/>
          <p14:tracePt t="42826" x="3841750" y="6292850"/>
          <p14:tracePt t="42833" x="3832225" y="6292850"/>
          <p14:tracePt t="42842" x="3816350" y="6296025"/>
          <p14:tracePt t="42854" x="3797300" y="6299200"/>
          <p14:tracePt t="42869" x="3746500" y="6321425"/>
          <p14:tracePt t="42886" x="3695700" y="6346825"/>
          <p14:tracePt t="42902" x="3667125" y="6369050"/>
          <p14:tracePt t="42919" x="3651250" y="6375400"/>
          <p14:tracePt t="42935" x="3635375" y="6384925"/>
          <p14:tracePt t="43031" x="3638550" y="6384925"/>
          <p14:tracePt t="43040" x="3648075" y="6384925"/>
          <p14:tracePt t="43047" x="3657600" y="6381750"/>
          <p14:tracePt t="43055" x="3683000" y="6375400"/>
          <p14:tracePt t="43069" x="3714750" y="6375400"/>
          <p14:tracePt t="43085" x="3775075" y="6356350"/>
          <p14:tracePt t="43088" x="3819525" y="6346825"/>
          <p14:tracePt t="43102" x="3854450" y="6334125"/>
          <p14:tracePt t="43119" x="3937000" y="6311900"/>
          <p14:tracePt t="43135" x="4041775" y="6283325"/>
          <p14:tracePt t="43154" x="4076700" y="6273800"/>
          <p14:tracePt t="43169" x="4098925" y="6261100"/>
          <p14:tracePt t="43186" x="4111625" y="6257925"/>
          <p14:tracePt t="43202" x="4121150" y="6248400"/>
          <p14:tracePt t="43219" x="4127500" y="6248400"/>
          <p14:tracePt t="43235" x="4127500" y="6245225"/>
          <p14:tracePt t="43252" x="4130675" y="6245225"/>
          <p14:tracePt t="43285" x="4133850" y="6238875"/>
          <p14:tracePt t="43319" x="4140200" y="6238875"/>
          <p14:tracePt t="43336" x="4143375" y="6235700"/>
          <p14:tracePt t="43369" x="4149725" y="6235700"/>
          <p14:tracePt t="43385" x="4152900" y="6235700"/>
          <p14:tracePt t="43402" x="4152900" y="6229350"/>
          <p14:tracePt t="43419" x="4159250" y="6229350"/>
          <p14:tracePt t="43435" x="4162425" y="6232525"/>
          <p14:tracePt t="43452" x="4162425" y="6245225"/>
          <p14:tracePt t="43469" x="4162425" y="6251575"/>
          <p14:tracePt t="43487" x="4162425" y="6254750"/>
          <p14:tracePt t="43502" x="4162425" y="6257925"/>
          <p14:tracePt t="43519" x="4165600" y="6264275"/>
          <p14:tracePt t="43552" x="4171950" y="6264275"/>
          <p14:tracePt t="43571" x="4175125" y="6267450"/>
          <p14:tracePt t="43588" x="4181475" y="6267450"/>
          <p14:tracePt t="43602" x="4181475" y="6273800"/>
          <p14:tracePt t="43619" x="4181475" y="6283325"/>
          <p14:tracePt t="43635" x="4181475" y="6296025"/>
          <p14:tracePt t="43652" x="4181475" y="6311900"/>
          <p14:tracePt t="43669" x="4181475" y="6318250"/>
          <p14:tracePt t="43688" x="4181475" y="6334125"/>
          <p14:tracePt t="43702" x="4181475" y="6343650"/>
          <p14:tracePt t="43719" x="4181475" y="6362700"/>
          <p14:tracePt t="43735" x="4181475" y="6391275"/>
          <p14:tracePt t="43755" x="4181475" y="6413500"/>
          <p14:tracePt t="43770" x="4181475" y="6423025"/>
          <p14:tracePt t="43786" x="4181475" y="6432550"/>
          <p14:tracePt t="43802" x="4187825" y="6442075"/>
          <p14:tracePt t="43819" x="4194175" y="6445250"/>
          <p14:tracePt t="43836" x="4206875" y="6451600"/>
          <p14:tracePt t="43852" x="4241800" y="6454775"/>
          <p14:tracePt t="43869" x="4289425" y="6454775"/>
          <p14:tracePt t="43886" x="4330700" y="6454775"/>
          <p14:tracePt t="43902" x="4371975" y="6435725"/>
          <p14:tracePt t="43919" x="4419600" y="6394450"/>
          <p14:tracePt t="43935" x="4448175" y="6359525"/>
          <p14:tracePt t="43952" x="4460875" y="6315075"/>
          <p14:tracePt t="44008" x="4460875" y="6308725"/>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34395" x="4492625" y="6191250"/>
          <p14:tracePt t="34403" x="4492625" y="6172200"/>
          <p14:tracePt t="34412" x="4492625" y="6169025"/>
          <p14:tracePt t="34444" x="4508500" y="6191250"/>
          <p14:tracePt t="34450" x="4537075" y="6280150"/>
          <p14:tracePt t="34459" x="4572000" y="6378575"/>
          <p14:tracePt t="34470" x="4613275" y="6530975"/>
          <p14:tracePt t="34485" x="4648200" y="6756400"/>
          <p14:tracePt t="34502" x="4667250" y="6854825"/>
          <p14:tracePt t="34536" x="4699000" y="6854825"/>
          <p14:tracePt t="34553" x="4727575" y="6854825"/>
          <p14:tracePt t="34569" x="4756150" y="6854825"/>
          <p14:tracePt t="34586" x="4851400" y="6854825"/>
          <p14:tracePt t="34604" x="5003800" y="6854825"/>
          <p14:tracePt t="34618" x="5207000" y="6854825"/>
          <p14:tracePt t="34635" x="5492750" y="6854825"/>
          <p14:tracePt t="34654" x="5832475" y="6778625"/>
          <p14:tracePt t="34670" x="6118225" y="6575425"/>
          <p14:tracePt t="34686" x="6318250" y="6305550"/>
          <p14:tracePt t="34702" x="6461125" y="5965825"/>
          <p14:tracePt t="34718" x="6489700" y="5686425"/>
          <p14:tracePt t="34735" x="6477000" y="5473700"/>
          <p14:tracePt t="34752" x="6413500" y="5280025"/>
          <p14:tracePt t="34768" x="6343650" y="5000625"/>
          <p14:tracePt t="34785" x="6321425" y="4879975"/>
          <p14:tracePt t="34802" x="6273800" y="4775200"/>
          <p14:tracePt t="34818" x="6223000" y="4711700"/>
          <p14:tracePt t="34835" x="6165850" y="4670425"/>
          <p14:tracePt t="34852" x="6080125" y="4670425"/>
          <p14:tracePt t="34868" x="5997575" y="4711700"/>
          <p14:tracePt t="34885" x="5915025" y="4810125"/>
          <p14:tracePt t="34902" x="5883275" y="4911725"/>
          <p14:tracePt t="34921" x="5930900" y="5095875"/>
          <p14:tracePt t="34936" x="6000750" y="5165725"/>
          <p14:tracePt t="34952" x="6343650" y="5362575"/>
          <p14:tracePt t="34970" x="6819900" y="5426075"/>
          <p14:tracePt t="34986" x="7445375" y="5340350"/>
          <p14:tracePt t="35002" x="8137525" y="4987925"/>
          <p14:tracePt t="35019" x="8709025" y="4521200"/>
          <p14:tracePt t="35035" x="9178925" y="4022725"/>
          <p14:tracePt t="35052" x="9448800" y="3578225"/>
          <p14:tracePt t="35069" x="9499600" y="3235325"/>
          <p14:tracePt t="35085" x="9420225" y="3019425"/>
          <p14:tracePt t="35102" x="9248775" y="2844800"/>
          <p14:tracePt t="35120" x="9169400" y="2816225"/>
          <p14:tracePt t="35135" x="9086850" y="2835275"/>
          <p14:tracePt t="35152" x="9017000" y="2930525"/>
          <p14:tracePt t="35168" x="8972550" y="3073400"/>
          <p14:tracePt t="35186" x="8924925" y="3216275"/>
          <p14:tracePt t="35202" x="8890000" y="3368675"/>
          <p14:tracePt t="35219" x="8880475" y="3486150"/>
          <p14:tracePt t="35236" x="8918575" y="3600450"/>
          <p14:tracePt t="35253" x="8975725" y="3651250"/>
          <p14:tracePt t="35268" x="9055100" y="3651250"/>
          <p14:tracePt t="35285" x="9128125" y="3616325"/>
          <p14:tracePt t="35303" x="9191625" y="3565525"/>
          <p14:tracePt t="35321" x="9223375" y="3530600"/>
          <p14:tracePt t="35335" x="9229725" y="3482975"/>
          <p14:tracePt t="35352" x="9197975" y="3429000"/>
          <p14:tracePt t="35369" x="9105900" y="3390900"/>
          <p14:tracePt t="35385" x="8924925" y="3403600"/>
          <p14:tracePt t="35402" x="8664575" y="3543300"/>
          <p14:tracePt t="35419" x="8204200" y="3930650"/>
          <p14:tracePt t="35435" x="8074025" y="4111625"/>
          <p14:tracePt t="35452" x="8045450" y="4203700"/>
          <p14:tracePt t="35469" x="8045450" y="4251325"/>
          <p14:tracePt t="35485" x="8045450" y="4279900"/>
          <p14:tracePt t="35504" x="8051800" y="4295775"/>
          <p14:tracePt t="35519" x="8054975" y="4298950"/>
          <p14:tracePt t="35554" x="8067675" y="4295775"/>
          <p14:tracePt t="35563" x="8077200" y="4279900"/>
          <p14:tracePt t="35570" x="8083550" y="4254500"/>
          <p14:tracePt t="35585" x="8102600" y="4203700"/>
          <p14:tracePt t="35602" x="8115300" y="4175125"/>
          <p14:tracePt t="35619" x="8115300" y="4156075"/>
          <p14:tracePt t="35635" x="8102600" y="4140200"/>
          <p14:tracePt t="35652" x="8089900" y="4133850"/>
          <p14:tracePt t="35669" x="8058150" y="4130675"/>
          <p14:tracePt t="35685" x="8016875" y="4124325"/>
          <p14:tracePt t="35702" x="7994650" y="4117975"/>
          <p14:tracePt t="35719" x="7988300" y="4114800"/>
          <p14:tracePt t="35737" x="7988300" y="4098925"/>
          <p14:tracePt t="35752" x="7991475" y="4086225"/>
          <p14:tracePt t="35769" x="8010525" y="3997325"/>
          <p14:tracePt t="35786" x="8032750" y="3905250"/>
          <p14:tracePt t="35802" x="8048625" y="3806825"/>
          <p14:tracePt t="35820" x="8045450" y="3759200"/>
          <p14:tracePt t="35835" x="8035925" y="3724275"/>
          <p14:tracePt t="35852" x="8029575" y="3714750"/>
          <p14:tracePt t="35869" x="8026400" y="3714750"/>
          <p14:tracePt t="35885" x="8020050" y="3714750"/>
          <p14:tracePt t="35902" x="8016875" y="3714750"/>
          <p14:tracePt t="35919" x="8007350" y="3721100"/>
          <p14:tracePt t="35935" x="7966075" y="3756025"/>
          <p14:tracePt t="35952" x="7921625" y="3794125"/>
          <p14:tracePt t="35971" x="7870825" y="3860800"/>
          <p14:tracePt t="35985" x="7826375" y="3933825"/>
          <p14:tracePt t="36002" x="7807325" y="3978275"/>
          <p14:tracePt t="36019" x="7807325" y="4019550"/>
          <p14:tracePt t="36036" x="7800975" y="4044950"/>
          <p14:tracePt t="36054" x="7800975" y="4054475"/>
          <p14:tracePt t="36070" x="7800975" y="4064000"/>
          <p14:tracePt t="36085" x="7800975" y="4070350"/>
          <p14:tracePt t="36102" x="7800975" y="4086225"/>
          <p14:tracePt t="36119" x="7800975" y="4102100"/>
          <p14:tracePt t="36135" x="7807325" y="4105275"/>
          <p14:tracePt t="36196" x="7810500" y="4098925"/>
          <p14:tracePt t="36205" x="7810500" y="4095750"/>
          <p14:tracePt t="36220" x="7816850" y="4092575"/>
          <p14:tracePt t="36229" x="7816850" y="4086225"/>
          <p14:tracePt t="36237" x="7816850" y="4083050"/>
          <p14:tracePt t="36252" x="7820025" y="4076700"/>
          <p14:tracePt t="36269" x="7829550" y="4057650"/>
          <p14:tracePt t="36285" x="7845425" y="4029075"/>
          <p14:tracePt t="36302" x="7864475" y="3994150"/>
          <p14:tracePt t="36319" x="7896225" y="3949700"/>
          <p14:tracePt t="36337" x="7924800" y="3876675"/>
          <p14:tracePt t="36352" x="7947025" y="3806825"/>
          <p14:tracePt t="36369" x="7962900" y="3765550"/>
          <p14:tracePt t="36385" x="7969250" y="3730625"/>
          <p14:tracePt t="36402" x="7969250" y="3711575"/>
          <p14:tracePt t="36419" x="7972425" y="3695700"/>
          <p14:tracePt t="36435" x="7972425" y="3692525"/>
          <p14:tracePt t="36593" x="7969250" y="3692525"/>
          <p14:tracePt t="36602" x="7956550" y="3708400"/>
          <p14:tracePt t="36610" x="7950200" y="3727450"/>
          <p14:tracePt t="36619" x="7931150" y="3762375"/>
          <p14:tracePt t="36635" x="7877175" y="3844925"/>
          <p14:tracePt t="36652" x="7826375" y="4000500"/>
          <p14:tracePt t="36669" x="7775575" y="4152900"/>
          <p14:tracePt t="36686" x="7759700" y="4260850"/>
          <p14:tracePt t="36702" x="7769225" y="4321175"/>
          <p14:tracePt t="36719" x="7797800" y="4343400"/>
          <p14:tracePt t="36735" x="7845425" y="4349750"/>
          <p14:tracePt t="36752" x="7902575" y="4333875"/>
          <p14:tracePt t="36768" x="8089900" y="4187825"/>
          <p14:tracePt t="36785" x="8216900" y="3962400"/>
          <p14:tracePt t="36802" x="8350250" y="3660775"/>
          <p14:tracePt t="36818" x="8420100" y="3308350"/>
          <p14:tracePt t="36836" x="8442325" y="3038475"/>
          <p14:tracePt t="36852" x="8410575" y="2835275"/>
          <p14:tracePt t="36870" x="8331200" y="2679700"/>
          <p14:tracePt t="36885" x="8194675" y="2508250"/>
          <p14:tracePt t="36902" x="7950200" y="2228850"/>
          <p14:tracePt t="36919" x="7654925" y="1981200"/>
          <p14:tracePt t="36938" x="7391400" y="1790700"/>
          <p14:tracePt t="36952" x="7318375" y="1746250"/>
          <p14:tracePt t="36969" x="7283450" y="1739900"/>
          <p14:tracePt t="36985" x="7280275" y="1733550"/>
          <p14:tracePt t="37055" x="7273925" y="1736725"/>
          <p14:tracePt t="37061" x="7273925" y="1746250"/>
          <p14:tracePt t="37070" x="7273925" y="1778000"/>
          <p14:tracePt t="37085" x="7273925" y="1854200"/>
          <p14:tracePt t="37102" x="7292975" y="1943100"/>
          <p14:tracePt t="37119" x="7308850" y="2022475"/>
          <p14:tracePt t="37136" x="7315200" y="2079625"/>
          <p14:tracePt t="37152" x="7321550" y="2146300"/>
          <p14:tracePt t="37168" x="7337425" y="2216150"/>
          <p14:tracePt t="37185" x="7362825" y="2266950"/>
          <p14:tracePt t="37202" x="7388225" y="2311400"/>
          <p14:tracePt t="37219" x="7419975" y="2365375"/>
          <p14:tracePt t="37236" x="7518400" y="2444750"/>
          <p14:tracePt t="37252" x="7658100" y="2574925"/>
          <p14:tracePt t="37268" x="7851775" y="2711450"/>
          <p14:tracePt t="37286" x="7912100" y="2771775"/>
          <p14:tracePt t="37302" x="7921625" y="2784475"/>
          <p14:tracePt t="37319" x="7921625" y="2790825"/>
          <p14:tracePt t="37337" x="7883525" y="2844800"/>
          <p14:tracePt t="37352" x="7797800" y="2968625"/>
          <p14:tracePt t="37369" x="7651750" y="3155950"/>
          <p14:tracePt t="37385" x="7556500" y="3302000"/>
          <p14:tracePt t="37402" x="7483475" y="3406775"/>
          <p14:tracePt t="37419" x="7442200" y="3575050"/>
          <p14:tracePt t="37436" x="7442200" y="3660775"/>
          <p14:tracePt t="37452" x="7461250" y="3762375"/>
          <p14:tracePt t="37469" x="7505700" y="3825875"/>
          <p14:tracePt t="37485" x="7556500" y="3902075"/>
          <p14:tracePt t="37502" x="7588250" y="3930650"/>
          <p14:tracePt t="37519" x="7600950" y="3930650"/>
          <p14:tracePt t="37536" x="7632700" y="3867150"/>
          <p14:tracePt t="37553" x="7708900" y="3730625"/>
          <p14:tracePt t="37569" x="7826375" y="3457575"/>
          <p14:tracePt t="37585" x="7972425" y="2860675"/>
          <p14:tracePt t="37602" x="7985125" y="2508250"/>
          <p14:tracePt t="37619" x="7978775" y="2263775"/>
          <p14:tracePt t="37636" x="7934325" y="2089150"/>
          <p14:tracePt t="37652" x="7912100" y="2000250"/>
          <p14:tracePt t="37669" x="7905750" y="1958975"/>
          <p14:tracePt t="37685" x="7905750" y="1936750"/>
          <p14:tracePt t="37703" x="7905750" y="1924050"/>
          <p14:tracePt t="37719" x="7905750" y="1917700"/>
          <p14:tracePt t="37752" x="7905750" y="1914525"/>
          <p14:tracePt t="37768" x="7902575" y="1914525"/>
          <p14:tracePt t="37786" x="7896225" y="1914525"/>
          <p14:tracePt t="37802" x="7883525" y="1930400"/>
          <p14:tracePt t="37819" x="7858125" y="1958975"/>
          <p14:tracePt t="37835" x="7842250" y="1987550"/>
          <p14:tracePt t="37854" x="7816850" y="2025650"/>
          <p14:tracePt t="37869" x="7797800" y="2085975"/>
          <p14:tracePt t="37885" x="7791450" y="2162175"/>
          <p14:tracePt t="37902" x="7807325" y="2206625"/>
          <p14:tracePt t="37919" x="7893050" y="2244725"/>
          <p14:tracePt t="37935" x="7997825" y="2244725"/>
          <p14:tracePt t="37952" x="8089900" y="2225675"/>
          <p14:tracePt t="37969" x="8166100" y="2171700"/>
          <p14:tracePt t="37985" x="8188325" y="2117725"/>
          <p14:tracePt t="38002" x="8194675" y="2070100"/>
          <p14:tracePt t="38019" x="8194675" y="2028825"/>
          <p14:tracePt t="38035" x="8181975" y="2006600"/>
          <p14:tracePt t="38052" x="8153400" y="1997075"/>
          <p14:tracePt t="38069" x="8048625" y="2022475"/>
          <p14:tracePt t="38085" x="7947025" y="2162175"/>
          <p14:tracePt t="38102" x="7848600" y="2327275"/>
          <p14:tracePt t="38119" x="7826375" y="2406650"/>
          <p14:tracePt t="38135" x="7826375" y="2441575"/>
          <p14:tracePt t="38152" x="7851775" y="2457450"/>
          <p14:tracePt t="38169" x="7937500" y="2463800"/>
          <p14:tracePt t="38185" x="8048625" y="2444750"/>
          <p14:tracePt t="38202" x="8143875" y="2390775"/>
          <p14:tracePt t="38219" x="8188325" y="2314575"/>
          <p14:tracePt t="38238" x="8235950" y="2168525"/>
          <p14:tracePt t="38252" x="8235950" y="2092325"/>
          <p14:tracePt t="38271" x="8229600" y="2076450"/>
          <p14:tracePt t="38285" x="8207375" y="2073275"/>
          <p14:tracePt t="38302" x="8166100" y="2082800"/>
          <p14:tracePt t="38319" x="8077200" y="2181225"/>
          <p14:tracePt t="38335" x="8010525" y="2295525"/>
          <p14:tracePt t="38352" x="7972425" y="2387600"/>
          <p14:tracePt t="38371" x="7966075" y="2422525"/>
          <p14:tracePt t="38385" x="7966075" y="2438400"/>
          <p14:tracePt t="38418" x="7975600" y="2435225"/>
          <p14:tracePt t="38435" x="8010525" y="2409825"/>
          <p14:tracePt t="38455" x="8061325" y="2336800"/>
          <p14:tracePt t="38469" x="8099425" y="2254250"/>
          <p14:tracePt t="38486" x="8115300" y="2193925"/>
          <p14:tracePt t="38502" x="8115300" y="2178050"/>
          <p14:tracePt t="38521" x="8112125" y="2178050"/>
          <p14:tracePt t="38535" x="8070850" y="2193925"/>
          <p14:tracePt t="38553" x="7991475" y="2289175"/>
          <p14:tracePt t="38569" x="7886700" y="2438400"/>
          <p14:tracePt t="38586" x="7829550" y="2552700"/>
          <p14:tracePt t="38602" x="7823200" y="2597150"/>
          <p14:tracePt t="38643" x="7835900" y="2597150"/>
          <p14:tracePt t="38652" x="7870825" y="2584450"/>
          <p14:tracePt t="38669" x="7956550" y="2511425"/>
          <p14:tracePt t="38686" x="8016875" y="2435225"/>
          <p14:tracePt t="38704" x="8070850" y="2308225"/>
          <p14:tracePt t="38719" x="8070850" y="2273300"/>
          <p14:tracePt t="38736" x="8070850" y="2260600"/>
          <p14:tracePt t="38752" x="8067675" y="2254250"/>
          <p14:tracePt t="38769" x="8032750" y="2251075"/>
          <p14:tracePt t="38788" x="7985125" y="2273300"/>
          <p14:tracePt t="38802" x="7912100" y="2317750"/>
          <p14:tracePt t="38819" x="7845425" y="2378075"/>
          <p14:tracePt t="38835" x="7816850" y="2438400"/>
          <p14:tracePt t="38854" x="7813675" y="2473325"/>
          <p14:tracePt t="38869" x="7813675" y="2508250"/>
          <p14:tracePt t="38886" x="7820025" y="2524125"/>
          <p14:tracePt t="38902" x="7832725" y="2533650"/>
          <p14:tracePt t="38919" x="7883525" y="2530475"/>
          <p14:tracePt t="38935" x="7947025" y="2495550"/>
          <p14:tracePt t="38952" x="7991475" y="2422525"/>
          <p14:tracePt t="38969" x="8020050" y="2349500"/>
          <p14:tracePt t="38985" x="8020050" y="2286000"/>
          <p14:tracePt t="39002" x="8016875" y="2251075"/>
          <p14:tracePt t="39019" x="8001000" y="2238375"/>
          <p14:tracePt t="39037" x="7985125" y="2235200"/>
          <p14:tracePt t="39052" x="7943850" y="2251075"/>
          <p14:tracePt t="39069" x="7867650" y="2305050"/>
          <p14:tracePt t="39085" x="7791450" y="2390775"/>
          <p14:tracePt t="39102" x="7772400" y="2425700"/>
          <p14:tracePt t="39119" x="7766050" y="2444750"/>
          <p14:tracePt t="39135" x="7766050" y="2454275"/>
          <p14:tracePt t="39152" x="7772400" y="2457450"/>
          <p14:tracePt t="39169" x="7800975" y="2463800"/>
          <p14:tracePt t="39186" x="7832725" y="2460625"/>
          <p14:tracePt t="39203" x="7905750" y="2419350"/>
          <p14:tracePt t="39219" x="7950200" y="2378075"/>
          <p14:tracePt t="39236" x="7978775" y="2327275"/>
          <p14:tracePt t="39252" x="7985125" y="2260600"/>
          <p14:tracePt t="39269" x="7985125" y="2247900"/>
          <p14:tracePt t="39302" x="7966075" y="2247900"/>
          <p14:tracePt t="39319" x="7902575" y="2292350"/>
          <p14:tracePt t="39335" x="7820025" y="2409825"/>
          <p14:tracePt t="39352" x="7762875" y="2524125"/>
          <p14:tracePt t="39371" x="7750175" y="2571750"/>
          <p14:tracePt t="39404" x="7762875" y="2571750"/>
          <p14:tracePt t="39419" x="7813675" y="2555875"/>
          <p14:tracePt t="39435" x="7889875" y="2501900"/>
          <p14:tracePt t="39452" x="7947025" y="2454275"/>
          <p14:tracePt t="39469" x="7956550" y="2413000"/>
          <p14:tracePt t="39485" x="7962900" y="2400300"/>
          <p14:tracePt t="39508" x="7953375" y="2422525"/>
          <p14:tracePt t="39519" x="7912100" y="2482850"/>
          <p14:tracePt t="39535" x="7826375" y="2695575"/>
          <p14:tracePt t="39553" x="7702550" y="3013075"/>
          <p14:tracePt t="39570" x="7585075" y="3387725"/>
          <p14:tracePt t="39585" x="7562850" y="3698875"/>
          <p14:tracePt t="39602" x="7581900" y="3787775"/>
          <p14:tracePt t="39619" x="7623175" y="3841750"/>
          <p14:tracePt t="39635" x="7664450" y="3889375"/>
          <p14:tracePt t="39652" x="7699375" y="3911600"/>
          <p14:tracePt t="39669" x="7721600" y="3927475"/>
          <p14:tracePt t="39686" x="7734300" y="3933825"/>
          <p14:tracePt t="39719" x="7743825" y="3921125"/>
          <p14:tracePt t="39737" x="7743825" y="3781425"/>
          <p14:tracePt t="39752" x="7740650" y="3698875"/>
          <p14:tracePt t="39769" x="7721600" y="3463925"/>
          <p14:tracePt t="39786" x="7721600" y="3378200"/>
          <p14:tracePt t="39805" x="7724775" y="3349625"/>
          <p14:tracePt t="39841" x="7724775" y="3375025"/>
          <p14:tracePt t="39853" x="7696200" y="3460750"/>
          <p14:tracePt t="39869" x="7610475" y="3705225"/>
          <p14:tracePt t="39886" x="7527925" y="3968750"/>
          <p14:tracePt t="39902" x="7512050" y="4143375"/>
          <p14:tracePt t="39921" x="7521575" y="4178300"/>
          <p14:tracePt t="39936" x="7550150" y="4184650"/>
          <p14:tracePt t="39952" x="7607300" y="4191000"/>
          <p14:tracePt t="39969" x="7747000" y="4175125"/>
          <p14:tracePt t="39985" x="7893050" y="4073525"/>
          <p14:tracePt t="40002" x="7997825" y="3933825"/>
          <p14:tracePt t="40019" x="8039100" y="3771900"/>
          <p14:tracePt t="40036" x="8048625" y="3632200"/>
          <p14:tracePt t="40053" x="8013700" y="3549650"/>
          <p14:tracePt t="40070" x="7950200" y="3521075"/>
          <p14:tracePt t="40085" x="7899400" y="3521075"/>
          <p14:tracePt t="40102" x="7734300" y="3616325"/>
          <p14:tracePt t="40119" x="7642225" y="3752850"/>
          <p14:tracePt t="40138" x="7610475" y="3863975"/>
          <p14:tracePt t="40152" x="7610475" y="3959225"/>
          <p14:tracePt t="40169" x="7642225" y="4032250"/>
          <p14:tracePt t="40186" x="7689850" y="4079875"/>
          <p14:tracePt t="40202" x="7750175" y="4102100"/>
          <p14:tracePt t="40220" x="7874000" y="4089400"/>
          <p14:tracePt t="40236" x="7889875" y="4083050"/>
          <p14:tracePt t="40252" x="8074025" y="3905250"/>
          <p14:tracePt t="40269" x="8143875" y="3730625"/>
          <p14:tracePt t="40286" x="8159750" y="3549650"/>
          <p14:tracePt t="40302" x="8140700" y="3460750"/>
          <p14:tracePt t="40320" x="8105775" y="3435350"/>
          <p14:tracePt t="40336" x="8077200" y="3432175"/>
          <p14:tracePt t="40352" x="8004175" y="3467100"/>
          <p14:tracePt t="40369" x="7915275" y="3575050"/>
          <p14:tracePt t="40388" x="7804150" y="3765550"/>
          <p14:tracePt t="40402" x="7788275" y="3822700"/>
          <p14:tracePt t="40419" x="7791450" y="3905250"/>
          <p14:tracePt t="40436" x="7820025" y="3917950"/>
          <p14:tracePt t="40452" x="7861300" y="3930650"/>
          <p14:tracePt t="40469" x="7927975" y="3930650"/>
          <p14:tracePt t="40485" x="7988300" y="3905250"/>
          <p14:tracePt t="40502" x="8058150" y="3829050"/>
          <p14:tracePt t="40519" x="8096250" y="3724275"/>
          <p14:tracePt t="40535" x="8115300" y="3606800"/>
          <p14:tracePt t="40553" x="8105775" y="3552825"/>
          <p14:tracePt t="40569" x="8083550" y="3540125"/>
          <p14:tracePt t="40585" x="7969250" y="3556000"/>
          <p14:tracePt t="40604" x="7832725" y="3657600"/>
          <p14:tracePt t="40619" x="7731125" y="3756025"/>
          <p14:tracePt t="40636" x="7715250" y="3794125"/>
          <p14:tracePt t="40652" x="7715250" y="3822700"/>
          <p14:tracePt t="40669" x="7718425" y="3829050"/>
          <p14:tracePt t="40685" x="7718425" y="3835400"/>
          <p14:tracePt t="40702" x="7727950" y="3835400"/>
          <p14:tracePt t="40719" x="7734300" y="3844925"/>
          <p14:tracePt t="40777" x="7737475" y="3844925"/>
          <p14:tracePt t="40864" x="7737475" y="3841750"/>
          <p14:tracePt t="43387" x="7737475" y="3825875"/>
          <p14:tracePt t="43395" x="7734300" y="3810000"/>
          <p14:tracePt t="43402" x="7734300" y="3800475"/>
          <p14:tracePt t="43419" x="7734300" y="3794125"/>
          <p14:tracePt t="43444" x="7734300" y="3790950"/>
          <p14:tracePt t="43460" x="7734300" y="3784600"/>
          <p14:tracePt t="43513" x="7737475" y="3787775"/>
          <p14:tracePt t="43524" x="7737475" y="3797300"/>
          <p14:tracePt t="43529" x="7740650" y="3813175"/>
          <p14:tracePt t="43538" x="7762875" y="3848100"/>
          <p14:tracePt t="43553" x="7800975" y="3886200"/>
          <p14:tracePt t="43571" x="7934325" y="3911600"/>
          <p14:tracePt t="43586" x="8023225" y="3898900"/>
          <p14:tracePt t="43602" x="8077200" y="3876675"/>
          <p14:tracePt t="43621" x="8112125" y="3860800"/>
          <p14:tracePt t="43636" x="8147050" y="3848100"/>
          <p14:tracePt t="43652" x="8150225" y="3848100"/>
          <p14:tracePt t="43688" x="8150225" y="3844925"/>
          <p14:tracePt t="43702" x="8156575" y="3838575"/>
          <p14:tracePt t="43720" x="8156575" y="3810000"/>
          <p14:tracePt t="43736" x="8156575" y="3797300"/>
          <p14:tracePt t="43752" x="8140700" y="3784600"/>
          <p14:tracePt t="43769" x="8064500" y="3784600"/>
          <p14:tracePt t="43786" x="7915275" y="3800475"/>
          <p14:tracePt t="43802" x="7718425" y="3911600"/>
          <p14:tracePt t="43821" x="7569200" y="4044950"/>
          <p14:tracePt t="43836" x="7524750" y="4117975"/>
          <p14:tracePt t="43852" x="7531100" y="4146550"/>
          <p14:tracePt t="43869" x="7607300" y="4159250"/>
          <p14:tracePt t="43886" x="7753350" y="4111625"/>
          <p14:tracePt t="43902" x="8001000" y="3924300"/>
          <p14:tracePt t="43919" x="8070850" y="3768725"/>
          <p14:tracePt t="43936" x="8077200" y="3629025"/>
          <p14:tracePt t="43952" x="8048625" y="3498850"/>
          <p14:tracePt t="43971" x="8016875" y="3451225"/>
          <p14:tracePt t="43985" x="7988300" y="3451225"/>
          <p14:tracePt t="44002" x="7902575" y="3533775"/>
          <p14:tracePt t="44019" x="7794625" y="3730625"/>
          <p14:tracePt t="44036" x="7696200" y="3962400"/>
          <p14:tracePt t="44053" x="7670800" y="4105275"/>
          <p14:tracePt t="44069" x="7696200" y="4171950"/>
          <p14:tracePt t="44086" x="7737475" y="4178300"/>
          <p14:tracePt t="44102" x="7807325" y="4152900"/>
          <p14:tracePt t="44119" x="7883525" y="4092575"/>
          <p14:tracePt t="44137" x="7947025" y="4006850"/>
          <p14:tracePt t="44152" x="7969250" y="3905250"/>
          <p14:tracePt t="44169" x="7966075" y="3787775"/>
          <p14:tracePt t="44186" x="7947025" y="3733800"/>
          <p14:tracePt t="44203" x="7937500" y="3733800"/>
          <p14:tracePt t="44219" x="7905750" y="3768725"/>
          <p14:tracePt t="44236" x="7848600" y="3965575"/>
          <p14:tracePt t="44252" x="7848600" y="4051300"/>
          <p14:tracePt t="44269" x="7870825" y="4105275"/>
          <p14:tracePt t="44287" x="7921625" y="4117975"/>
          <p14:tracePt t="44302" x="7972425" y="4102100"/>
          <p14:tracePt t="44319" x="8016875" y="4025900"/>
          <p14:tracePt t="44338" x="8058150" y="3914775"/>
          <p14:tracePt t="44352" x="8064500" y="3806825"/>
          <p14:tracePt t="44369" x="8064500" y="3740150"/>
          <p14:tracePt t="44386" x="8064500" y="3733800"/>
          <p14:tracePt t="44404" x="8058150" y="3733800"/>
          <p14:tracePt t="44419" x="7981950" y="3759200"/>
          <p14:tracePt t="44438" x="7896225" y="3759200"/>
          <p14:tracePt t="44452" x="7893050" y="3759200"/>
          <p14:tracePt t="49687" x="7867650" y="3740150"/>
          <p14:tracePt t="49695" x="7820025" y="3679825"/>
          <p14:tracePt t="49705" x="7737475" y="3609975"/>
          <p14:tracePt t="49721" x="7499350" y="3422650"/>
          <p14:tracePt t="49736" x="7146925" y="3238500"/>
          <p14:tracePt t="49753" x="6807200" y="3098800"/>
          <p14:tracePt t="49770" x="6750050" y="3003550"/>
          <p14:tracePt t="49786" x="6740525" y="2987675"/>
          <p14:tracePt t="49803" x="6731000" y="2978150"/>
          <p14:tracePt t="49819" x="6705600" y="2978150"/>
          <p14:tracePt t="49836" x="6629400" y="2990850"/>
          <p14:tracePt t="49853" x="6464300" y="3032125"/>
          <p14:tracePt t="49869" x="5991225" y="3051175"/>
          <p14:tracePt t="49886" x="5527675" y="3032125"/>
          <p14:tracePt t="49903" x="4984750" y="2933700"/>
          <p14:tracePt t="49919" x="4524375" y="2857500"/>
          <p14:tracePt t="49936" x="4171950" y="2847975"/>
          <p14:tracePt t="49953" x="3883025" y="2854325"/>
          <p14:tracePt t="49970" x="3721100" y="2914650"/>
          <p14:tracePt t="49986" x="3594100" y="3006725"/>
          <p14:tracePt t="50003" x="3463925" y="3136900"/>
          <p14:tracePt t="50020" x="3263900" y="3438525"/>
          <p14:tracePt t="50036" x="3190875" y="3565525"/>
          <p14:tracePt t="50053" x="2965450" y="4016375"/>
          <p14:tracePt t="50071" x="2911475" y="4225925"/>
          <p14:tracePt t="50086" x="2908300" y="4384675"/>
          <p14:tracePt t="50103" x="2952750" y="4479925"/>
          <p14:tracePt t="50119" x="3060700" y="4543425"/>
          <p14:tracePt t="50139" x="3206750" y="4552950"/>
          <p14:tracePt t="50153" x="3413125" y="4511675"/>
          <p14:tracePt t="50170" x="3765550" y="4327525"/>
          <p14:tracePt t="50186" x="4171950" y="4064000"/>
          <p14:tracePt t="50205" x="4667250" y="3597275"/>
          <p14:tracePt t="50220" x="4762500" y="3479800"/>
          <p14:tracePt t="50236" x="4886325" y="3187700"/>
          <p14:tracePt t="50253" x="4895850" y="3048000"/>
          <p14:tracePt t="50269" x="4841875" y="2943225"/>
          <p14:tracePt t="50286" x="4794250" y="2892425"/>
          <p14:tracePt t="50302" x="4749800" y="2879725"/>
          <p14:tracePt t="50319" x="4702175" y="2882900"/>
          <p14:tracePt t="50336" x="4638675" y="2933700"/>
          <p14:tracePt t="50353" x="4537075" y="3054350"/>
          <p14:tracePt t="50369" x="4406900" y="3308350"/>
          <p14:tracePt t="50388" x="4337050" y="3482975"/>
          <p14:tracePt t="50403" x="4311650" y="3622675"/>
          <p14:tracePt t="50419" x="4311650" y="3740150"/>
          <p14:tracePt t="50438" x="4349750" y="3863975"/>
          <p14:tracePt t="50453" x="4410075" y="3949700"/>
          <p14:tracePt t="50469" x="4457700" y="3994150"/>
          <p14:tracePt t="50486" x="4524375" y="4003675"/>
          <p14:tracePt t="50490" x="4559300" y="4003675"/>
          <p14:tracePt t="50503" x="4594225" y="3990975"/>
          <p14:tracePt t="50520" x="4645025" y="3924300"/>
          <p14:tracePt t="50536" x="4695825" y="3797300"/>
          <p14:tracePt t="50553" x="4692650" y="3708400"/>
          <p14:tracePt t="50572" x="4638675" y="3622675"/>
          <p14:tracePt t="50586" x="4527550" y="3594100"/>
          <p14:tracePt t="50603" x="4346575" y="3594100"/>
          <p14:tracePt t="50619" x="4143375" y="3635375"/>
          <p14:tracePt t="50636" x="3975100" y="3721100"/>
          <p14:tracePt t="50652" x="3867150" y="3813175"/>
          <p14:tracePt t="50669" x="3829050" y="3905250"/>
          <p14:tracePt t="50686" x="3829050" y="3990975"/>
          <p14:tracePt t="50703" x="3844925" y="4060825"/>
          <p14:tracePt t="50719" x="3889375" y="4127500"/>
          <p14:tracePt t="50736" x="3943350" y="4159250"/>
          <p14:tracePt t="50754" x="4044950" y="4175125"/>
          <p14:tracePt t="50771" x="4162425" y="4181475"/>
          <p14:tracePt t="50786" x="4292600" y="4168775"/>
          <p14:tracePt t="50803" x="4381500" y="4146550"/>
          <p14:tracePt t="50819" x="4425950" y="4127500"/>
          <p14:tracePt t="50836" x="4435475" y="4117975"/>
          <p14:tracePt t="50853" x="4435475" y="4111625"/>
          <p14:tracePt t="50869" x="4435475" y="4098925"/>
          <p14:tracePt t="50886" x="4429125" y="4089400"/>
          <p14:tracePt t="50903" x="4410075" y="4070350"/>
          <p14:tracePt t="50919" x="4381500" y="4051300"/>
          <p14:tracePt t="50936" x="4359275" y="4041775"/>
          <p14:tracePt t="50953" x="4352925" y="4032250"/>
          <p14:tracePt t="50971" x="4349750" y="4032250"/>
          <p14:tracePt t="50986" x="4352925" y="4022725"/>
          <p14:tracePt t="50988" x="4362450" y="4003675"/>
          <p14:tracePt t="51003" x="4391025" y="3984625"/>
          <p14:tracePt t="51020" x="4495800" y="3927475"/>
          <p14:tracePt t="51037" x="4737100" y="3835400"/>
          <p14:tracePt t="51054" x="4956175" y="3781425"/>
          <p14:tracePt t="51069" x="5168900" y="3752850"/>
          <p14:tracePt t="51086" x="5416550" y="3733800"/>
          <p14:tracePt t="51103" x="5692775" y="3724275"/>
          <p14:tracePt t="51121" x="6019800" y="3724275"/>
          <p14:tracePt t="51136" x="6350000" y="3714750"/>
          <p14:tracePt t="51153" x="6632575" y="3714750"/>
          <p14:tracePt t="51169" x="6896100" y="3702050"/>
          <p14:tracePt t="51186" x="7096125" y="3702050"/>
          <p14:tracePt t="51203" x="7254875" y="3702050"/>
          <p14:tracePt t="51219" x="7372350" y="3702050"/>
          <p14:tracePt t="51236" x="7400925" y="3702050"/>
          <p14:tracePt t="51253" x="7410450" y="3702050"/>
          <p14:tracePt t="51314" x="7400925" y="3702050"/>
          <p14:tracePt t="51323" x="7385050" y="3702050"/>
          <p14:tracePt t="51330" x="7353300" y="3702050"/>
          <p14:tracePt t="51339" x="7299325" y="3708400"/>
          <p14:tracePt t="51353" x="7226300" y="3708400"/>
          <p14:tracePt t="51369" x="6718300" y="3749675"/>
          <p14:tracePt t="51386" x="6111875" y="3762375"/>
          <p14:tracePt t="51403" x="5400675" y="3762375"/>
          <p14:tracePt t="51420" x="4838700" y="3762375"/>
          <p14:tracePt t="51436" x="4429125" y="3762375"/>
          <p14:tracePt t="51453" x="4127500" y="3794125"/>
          <p14:tracePt t="51469" x="3968750" y="3819525"/>
          <p14:tracePt t="51486" x="3911600" y="3832225"/>
          <p14:tracePt t="51523" x="3914775" y="3832225"/>
          <p14:tracePt t="51530" x="3930650" y="3829050"/>
          <p14:tracePt t="51538" x="3952875" y="3825875"/>
          <p14:tracePt t="51553" x="4035425" y="3803650"/>
          <p14:tracePt t="51569" x="4143375" y="3778250"/>
          <p14:tracePt t="51586" x="4286250" y="3727450"/>
          <p14:tracePt t="51603" x="4460875" y="3676650"/>
          <p14:tracePt t="51619" x="4695825" y="3609975"/>
          <p14:tracePt t="51636" x="4908550" y="3556000"/>
          <p14:tracePt t="51654" x="5064125" y="3495675"/>
          <p14:tracePt t="51669" x="5127625" y="3460750"/>
          <p14:tracePt t="51687" x="5130800" y="3451225"/>
          <p14:tracePt t="51703" x="5137150" y="3448050"/>
          <p14:tracePt t="53924" x="5137150" y="3441700"/>
          <p14:tracePt t="53933" x="5137150" y="3438525"/>
          <p14:tracePt t="53944" x="5146675" y="3425825"/>
          <p14:tracePt t="53953" x="5159375" y="3409950"/>
          <p14:tracePt t="53969" x="5178425" y="3416300"/>
          <p14:tracePt t="53986" x="5207000" y="3489325"/>
          <p14:tracePt t="53990" x="5245100" y="3527425"/>
          <p14:tracePt t="54003" x="5286375" y="3575050"/>
          <p14:tracePt t="54021" x="5534025" y="3717925"/>
          <p14:tracePt t="54036" x="5797550" y="3841750"/>
          <p14:tracePt t="54053" x="6162675" y="3997325"/>
          <p14:tracePt t="54069" x="6559550" y="4137025"/>
          <p14:tracePt t="54087" x="6937375" y="4219575"/>
          <p14:tracePt t="54103" x="7165975" y="4238625"/>
          <p14:tracePt t="54119" x="7292975" y="4232275"/>
          <p14:tracePt t="54136" x="7337425" y="4210050"/>
          <p14:tracePt t="54153" x="7375525" y="4162425"/>
          <p14:tracePt t="54170" x="7439025" y="4073525"/>
          <p14:tracePt t="54186" x="7521575" y="3965575"/>
          <p14:tracePt t="54203" x="7642225" y="3825875"/>
          <p14:tracePt t="54220" x="7781925" y="3686175"/>
          <p14:tracePt t="54236" x="7886700" y="3559175"/>
          <p14:tracePt t="54255" x="7940675" y="3463925"/>
          <p14:tracePt t="54270" x="7969250" y="3390900"/>
          <p14:tracePt t="54286" x="7988300" y="3330575"/>
          <p14:tracePt t="54303" x="8020050" y="3228975"/>
          <p14:tracePt t="54320" x="8032750" y="3162300"/>
          <p14:tracePt t="54337" x="8042275" y="3092450"/>
          <p14:tracePt t="54354" x="8042275" y="3060700"/>
          <p14:tracePt t="54370" x="8035925" y="3051175"/>
          <p14:tracePt t="54387" x="8026400" y="3051175"/>
          <p14:tracePt t="54403" x="8004175" y="3063875"/>
          <p14:tracePt t="54421" x="7994650" y="3098800"/>
          <p14:tracePt t="54437" x="7956550" y="3171825"/>
          <p14:tracePt t="54453" x="7899400" y="3295650"/>
          <p14:tracePt t="54469" x="7858125" y="3438525"/>
          <p14:tracePt t="54487" x="7839075" y="3600450"/>
          <p14:tracePt t="54490" x="7839075" y="3651250"/>
          <p14:tracePt t="54503" x="7854950" y="3717925"/>
          <p14:tracePt t="54520" x="7889875" y="3800475"/>
          <p14:tracePt t="54536" x="7940675" y="3857625"/>
          <p14:tracePt t="54555" x="7978775" y="3895725"/>
          <p14:tracePt t="54570" x="8013700" y="3911600"/>
          <p14:tracePt t="54587" x="8083550" y="3927475"/>
          <p14:tracePt t="54603" x="8131175" y="3933825"/>
          <p14:tracePt t="54620" x="8172450" y="3917950"/>
          <p14:tracePt t="54637" x="8229600" y="3867150"/>
          <p14:tracePt t="54653" x="8283575" y="3790950"/>
          <p14:tracePt t="54670" x="8312150" y="3702050"/>
          <p14:tracePt t="54687" x="8343900" y="3600450"/>
          <p14:tracePt t="54703" x="8343900" y="3479800"/>
          <p14:tracePt t="54720" x="8331200" y="3438525"/>
          <p14:tracePt t="54736" x="8312150" y="3403600"/>
          <p14:tracePt t="54753" x="8289925" y="3375025"/>
          <p14:tracePt t="54769" x="8245475" y="3355975"/>
          <p14:tracePt t="54786" x="8197850" y="3343275"/>
          <p14:tracePt t="54803" x="8150225" y="3336925"/>
          <p14:tracePt t="54819" x="8080375" y="3349625"/>
          <p14:tracePt t="54836" x="8010525" y="3378200"/>
          <p14:tracePt t="54853" x="7915275" y="3457575"/>
          <p14:tracePt t="54871" x="7851775" y="3543300"/>
          <p14:tracePt t="54888" x="7778750" y="3657600"/>
          <p14:tracePt t="54903" x="7712075" y="3794125"/>
          <p14:tracePt t="54920" x="7686675" y="3883025"/>
          <p14:tracePt t="54937" x="7686675" y="3940175"/>
          <p14:tracePt t="54953" x="7724775" y="3987800"/>
          <p14:tracePt t="54970" x="7769225" y="4019550"/>
          <p14:tracePt t="54987" x="7820025" y="4041775"/>
          <p14:tracePt t="54989" x="7854950" y="4051300"/>
          <p14:tracePt t="55006" x="7921625" y="4044950"/>
          <p14:tracePt t="55020" x="7978775" y="4032250"/>
          <p14:tracePt t="55037" x="8032750" y="4000500"/>
          <p14:tracePt t="55053" x="8083550" y="3943350"/>
          <p14:tracePt t="55070" x="8112125" y="3870325"/>
          <p14:tracePt t="55086" x="8124825" y="3790950"/>
          <p14:tracePt t="55103" x="8124825" y="3705225"/>
          <p14:tracePt t="55120" x="8121650" y="3629025"/>
          <p14:tracePt t="55137" x="8086725" y="3565525"/>
          <p14:tracePt t="55153" x="8039100" y="3517900"/>
          <p14:tracePt t="55170" x="7969250" y="3495675"/>
          <p14:tracePt t="55186" x="7807325" y="3502025"/>
          <p14:tracePt t="55203" x="7673975" y="3559175"/>
          <p14:tracePt t="55220" x="7556500" y="3635375"/>
          <p14:tracePt t="55236" x="7505700" y="3689350"/>
          <p14:tracePt t="55253" x="7470775" y="3771900"/>
          <p14:tracePt t="55270" x="7464425" y="3851275"/>
          <p14:tracePt t="55286" x="7467600" y="3908425"/>
          <p14:tracePt t="55303" x="7508875" y="3971925"/>
          <p14:tracePt t="55320" x="7562850" y="4013200"/>
          <p14:tracePt t="55337" x="7661275" y="4019550"/>
          <p14:tracePt t="55353" x="7854950" y="4016375"/>
          <p14:tracePt t="55370" x="7962900" y="3943350"/>
          <p14:tracePt t="55387" x="8051800" y="3844925"/>
          <p14:tracePt t="55403" x="8083550" y="3762375"/>
          <p14:tracePt t="55420" x="8089900" y="3663950"/>
          <p14:tracePt t="55437" x="8074025" y="3613150"/>
          <p14:tracePt t="55454" x="8026400" y="3565525"/>
          <p14:tracePt t="55470" x="7953375" y="3546475"/>
          <p14:tracePt t="55487" x="7848600" y="3546475"/>
          <p14:tracePt t="55488" x="7772400" y="3568700"/>
          <p14:tracePt t="55505" x="7626350" y="3654425"/>
          <p14:tracePt t="55520" x="7518400" y="3727450"/>
          <p14:tracePt t="55537" x="7489825" y="3749675"/>
          <p14:tracePt t="55553" x="7489825" y="3759200"/>
          <p14:tracePt t="55608" x="7496175" y="3759200"/>
          <p14:tracePt t="55615" x="7508875" y="3746500"/>
          <p14:tracePt t="55624" x="7524750" y="3736975"/>
          <p14:tracePt t="55636" x="7537450" y="3724275"/>
          <p14:tracePt t="55653" x="7553325" y="3695700"/>
          <p14:tracePt t="55670" x="7559675" y="3692525"/>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69</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extLst mod="1">
    <p:ext uri="{3A86A75C-4F4B-4683-9AE1-C65F6400EC91}">
      <p14:laserTraceLst xmlns:p14="http://schemas.microsoft.com/office/powerpoint/2010/main">
        <p14:tracePtLst>
          <p14:tracePt t="5245" x="7546975" y="3692525"/>
          <p14:tracePt t="5252" x="7505700" y="3695700"/>
          <p14:tracePt t="5260" x="7467600" y="3717925"/>
          <p14:tracePt t="5269" x="7448550" y="3733800"/>
          <p14:tracePt t="5286" x="7464425" y="3733800"/>
          <p14:tracePt t="5301" x="7654925" y="3609975"/>
          <p14:tracePt t="5317" x="7947025" y="3317875"/>
          <p14:tracePt t="5334" x="8013700" y="3184525"/>
          <p14:tracePt t="5351" x="8064500" y="3051175"/>
          <p14:tracePt t="5367" x="8115300" y="2908300"/>
          <p14:tracePt t="5385" x="8175625" y="2743200"/>
          <p14:tracePt t="5400" x="8226425" y="2590800"/>
          <p14:tracePt t="5417" x="8242300" y="2489200"/>
          <p14:tracePt t="5434" x="8229600" y="2422525"/>
          <p14:tracePt t="5450" x="8143875" y="2333625"/>
          <p14:tracePt t="5467" x="8058150" y="2263775"/>
          <p14:tracePt t="5484" x="7972425" y="2219325"/>
          <p14:tracePt t="5500" x="7924800" y="2206625"/>
          <p14:tracePt t="5517" x="7874000" y="2193925"/>
          <p14:tracePt t="5534" x="7756525" y="2178050"/>
          <p14:tracePt t="5553" x="7451725" y="2193925"/>
          <p14:tracePt t="5567" x="7280275" y="2238375"/>
          <p14:tracePt t="5584" x="6873875" y="2419350"/>
          <p14:tracePt t="5600" x="6416675" y="2647950"/>
          <p14:tracePt t="5618" x="6022975" y="2851150"/>
          <p14:tracePt t="5633" x="5788025" y="2949575"/>
          <p14:tracePt t="5652" x="5594350" y="3048000"/>
          <p14:tracePt t="5667" x="5565775" y="3067050"/>
          <p14:tracePt t="5684" x="5565775" y="3070225"/>
          <p14:tracePt t="5700" x="5568950" y="3076575"/>
          <p14:tracePt t="5719" x="5619750" y="3025775"/>
          <p14:tracePt t="5734" x="5715000" y="2889250"/>
          <p14:tracePt t="5750" x="5762625" y="2755900"/>
          <p14:tracePt t="5767" x="5759450" y="2625725"/>
          <p14:tracePt t="5783" x="5689600" y="2492375"/>
          <p14:tracePt t="5801" x="5530850" y="2339975"/>
          <p14:tracePt t="5819" x="5368925" y="2279650"/>
          <p14:tracePt t="5834" x="5137150" y="2263775"/>
          <p14:tracePt t="5851" x="4911725" y="2244725"/>
          <p14:tracePt t="5867" x="4733925" y="2244725"/>
          <p14:tracePt t="5884" x="4591050" y="2273300"/>
          <p14:tracePt t="5902" x="4530725" y="2349500"/>
          <p14:tracePt t="5917" x="4505325" y="2460625"/>
          <p14:tracePt t="5934" x="4568825" y="2647950"/>
          <p14:tracePt t="5950" x="4651375" y="2746375"/>
          <p14:tracePt t="5967" x="4727575" y="2816225"/>
          <p14:tracePt t="5984" x="4740275" y="2828925"/>
          <p14:tracePt t="9171" x="4740275" y="2822575"/>
          <p14:tracePt t="9179" x="4740275" y="2813050"/>
          <p14:tracePt t="9191" x="4740275" y="2781300"/>
          <p14:tracePt t="9200" x="4740275" y="2717800"/>
          <p14:tracePt t="9217" x="4756150" y="2524125"/>
          <p14:tracePt t="9234" x="4756150" y="2203450"/>
          <p14:tracePt t="9251" x="4711700" y="1660525"/>
          <p14:tracePt t="9267" x="4613275" y="1333500"/>
          <p14:tracePt t="9284" x="4492625" y="1155700"/>
          <p14:tracePt t="9300" x="4397375" y="1092200"/>
          <p14:tracePt t="9317" x="4314825" y="1044575"/>
          <p14:tracePt t="9334" x="4267200" y="1038225"/>
          <p14:tracePt t="9350" x="4222750" y="1054100"/>
          <p14:tracePt t="9367" x="4168775" y="1095375"/>
          <p14:tracePt t="9384" x="4114800" y="1136650"/>
          <p14:tracePt t="9401" x="4006850" y="1219200"/>
          <p14:tracePt t="9417" x="3876675" y="1355725"/>
          <p14:tracePt t="9433" x="3654425" y="1600200"/>
          <p14:tracePt t="9451" x="3489325" y="1765300"/>
          <p14:tracePt t="9467" x="3282950" y="2028825"/>
          <p14:tracePt t="9484" x="3171825" y="2266950"/>
          <p14:tracePt t="9500" x="3159125" y="2482850"/>
          <p14:tracePt t="9519" x="3270250" y="2720975"/>
          <p14:tracePt t="9534" x="3444875" y="2921000"/>
          <p14:tracePt t="9550" x="3705225" y="3092450"/>
          <p14:tracePt t="9570" x="4044950" y="3203575"/>
          <p14:tracePt t="9586" x="4162425" y="3213100"/>
          <p14:tracePt t="9601" x="4191000" y="3200400"/>
          <p14:tracePt t="9617" x="4191000" y="3165475"/>
          <p14:tracePt t="9634" x="4191000" y="3101975"/>
          <p14:tracePt t="9651" x="4178300" y="3022600"/>
          <p14:tracePt t="9667" x="4156075" y="2901950"/>
          <p14:tracePt t="9684" x="4114800" y="2809875"/>
          <p14:tracePt t="9701" x="4095750" y="2749550"/>
          <p14:tracePt t="9717" x="4086225" y="2727325"/>
          <p14:tracePt t="9734" x="4044950" y="2727325"/>
          <p14:tracePt t="9750" x="3902075" y="2838450"/>
          <p14:tracePt t="9767" x="3803650" y="3016250"/>
          <p14:tracePt t="9784" x="3689350" y="3238500"/>
          <p14:tracePt t="9800" x="3625850" y="3438525"/>
          <p14:tracePt t="9817" x="3616325" y="3524250"/>
          <p14:tracePt t="9835" x="3625850" y="3571875"/>
          <p14:tracePt t="9850" x="3651250" y="3609975"/>
          <p14:tracePt t="9868" x="3692525" y="3619500"/>
          <p14:tracePt t="9884" x="3740150" y="3609975"/>
          <p14:tracePt t="9901" x="3835400" y="3556000"/>
          <p14:tracePt t="9918" x="3952875" y="3454400"/>
          <p14:tracePt t="9934" x="4054475" y="3263900"/>
          <p14:tracePt t="9951" x="4070350" y="3143250"/>
          <p14:tracePt t="9967" x="4060825" y="3101975"/>
          <p14:tracePt t="9986" x="4048125" y="3095625"/>
          <p14:tracePt t="10000" x="3990975" y="3108325"/>
          <p14:tracePt t="10018" x="3857625" y="3190875"/>
          <p14:tracePt t="10034" x="3733800" y="3330575"/>
          <p14:tracePt t="10051" x="3667125" y="3444875"/>
          <p14:tracePt t="10067" x="3673475" y="3524250"/>
          <p14:tracePt t="10084" x="3721100" y="3571875"/>
          <p14:tracePt t="10101" x="3756025" y="3578225"/>
          <p14:tracePt t="10117" x="3794125" y="3578225"/>
          <p14:tracePt t="10136" x="3848100" y="3546475"/>
          <p14:tracePt t="10151" x="3908425" y="3479800"/>
          <p14:tracePt t="10169" x="3940175" y="3378200"/>
          <p14:tracePt t="10184" x="3962400" y="3298825"/>
          <p14:tracePt t="10200" x="3959225" y="3270250"/>
          <p14:tracePt t="10217" x="3933825" y="3267075"/>
          <p14:tracePt t="10234" x="3851275" y="3308350"/>
          <p14:tracePt t="10250" x="3730625" y="3552825"/>
          <p14:tracePt t="10267" x="3695700" y="3714750"/>
          <p14:tracePt t="10284" x="3689350" y="3813175"/>
          <p14:tracePt t="10300" x="3695700" y="3848100"/>
          <p14:tracePt t="10317" x="3724275" y="3860800"/>
          <p14:tracePt t="10334" x="3765550" y="3851275"/>
          <p14:tracePt t="10350" x="3835400" y="3784600"/>
          <p14:tracePt t="10369" x="3898900" y="3667125"/>
          <p14:tracePt t="10384" x="3940175" y="3546475"/>
          <p14:tracePt t="10401" x="3956050" y="3435350"/>
          <p14:tracePt t="10417" x="3952875" y="3352800"/>
          <p14:tracePt t="10434" x="3937000" y="3340100"/>
          <p14:tracePt t="10451" x="3905250" y="3336925"/>
          <p14:tracePt t="10467" x="3832225" y="3413125"/>
          <p14:tracePt t="10484" x="3736975" y="3549650"/>
          <p14:tracePt t="10500" x="3660775" y="3676650"/>
          <p14:tracePt t="10517" x="3606800" y="3759200"/>
          <p14:tracePt t="10535" x="3590925" y="3781425"/>
          <p14:tracePt t="10551" x="3590925" y="3790950"/>
          <p14:tracePt t="10584" x="3663950" y="3768725"/>
          <p14:tracePt t="10601" x="3759200" y="3695700"/>
          <p14:tracePt t="10617" x="3860800" y="3597275"/>
          <p14:tracePt t="10634" x="3905250" y="3524250"/>
          <p14:tracePt t="10650" x="3943350" y="3441700"/>
          <p14:tracePt t="10667" x="3946525" y="3406775"/>
          <p14:tracePt t="10686" x="3946525" y="3397250"/>
          <p14:tracePt t="10700" x="3946525" y="3394075"/>
          <p14:tracePt t="10717" x="3943350" y="3387725"/>
          <p14:tracePt t="10734" x="3914775" y="3362325"/>
          <p14:tracePt t="10750" x="3886200" y="3317875"/>
          <p14:tracePt t="10767" x="3860800" y="3282950"/>
          <p14:tracePt t="11958" x="3860800" y="3311525"/>
          <p14:tracePt t="11964" x="3860800" y="3384550"/>
          <p14:tracePt t="11972" x="3841750" y="3492500"/>
          <p14:tracePt t="11984" x="3762375" y="3714750"/>
          <p14:tracePt t="12001" x="3454400" y="4302125"/>
          <p14:tracePt t="12017" x="3127375" y="4794250"/>
          <p14:tracePt t="12034" x="2952750" y="5108575"/>
          <p14:tracePt t="12051" x="2892425" y="5273675"/>
          <p14:tracePt t="12067" x="2882900" y="5381625"/>
          <p14:tracePt t="12084" x="2959100" y="5441950"/>
          <p14:tracePt t="12100" x="3095625" y="5441950"/>
          <p14:tracePt t="12117" x="3397250" y="5403850"/>
          <p14:tracePt t="12134" x="3803650" y="5356225"/>
          <p14:tracePt t="12150" x="4264025" y="5280025"/>
          <p14:tracePt t="12167" x="4651375" y="5172075"/>
          <p14:tracePt t="12184" x="4873625" y="5045075"/>
          <p14:tracePt t="12202" x="4968875" y="4902200"/>
          <p14:tracePt t="12217" x="4975225" y="4876800"/>
          <p14:tracePt t="12234" x="4975225" y="4860925"/>
          <p14:tracePt t="12251" x="4975225" y="4857750"/>
          <p14:tracePt t="12270" x="4965700" y="4857750"/>
          <p14:tracePt t="12286" x="4886325" y="4867275"/>
          <p14:tracePt t="12302" x="4752975" y="4892675"/>
          <p14:tracePt t="12318" x="4591050" y="4937125"/>
          <p14:tracePt t="12325" x="4483100" y="4962525"/>
          <p14:tracePt t="12335" x="4397375" y="4978400"/>
          <p14:tracePt t="12351" x="4222750" y="5076825"/>
          <p14:tracePt t="12367" x="4064000" y="5191125"/>
          <p14:tracePt t="12384" x="4003675" y="5267325"/>
          <p14:tracePt t="12400" x="3997325" y="5311775"/>
          <p14:tracePt t="12417" x="4038600" y="5324475"/>
          <p14:tracePt t="12434" x="4121150" y="5324475"/>
          <p14:tracePt t="12450" x="4283075" y="5302250"/>
          <p14:tracePt t="12467" x="4464050" y="5267325"/>
          <p14:tracePt t="12484" x="4597400" y="5216525"/>
          <p14:tracePt t="12501" x="4654550" y="5159375"/>
          <p14:tracePt t="12519" x="4667250" y="5089525"/>
          <p14:tracePt t="12534" x="4657725" y="5000625"/>
          <p14:tracePt t="12551" x="4600575" y="4918075"/>
          <p14:tracePt t="12567" x="4467225" y="4857750"/>
          <p14:tracePt t="12584" x="4162425" y="4854575"/>
          <p14:tracePt t="12601" x="3879850" y="4914900"/>
          <p14:tracePt t="12617" x="3702050" y="4978400"/>
          <p14:tracePt t="12634" x="3625850" y="5032375"/>
          <p14:tracePt t="12651" x="3613150" y="5080000"/>
          <p14:tracePt t="12668" x="3616325" y="5108575"/>
          <p14:tracePt t="12684" x="3644900" y="5124450"/>
          <p14:tracePt t="12701" x="3727450" y="5133975"/>
          <p14:tracePt t="12717" x="3886200" y="5127625"/>
          <p14:tracePt t="12734" x="4098925" y="5045075"/>
          <p14:tracePt t="12751" x="4140200" y="4978400"/>
          <p14:tracePt t="12767" x="4149725" y="4911725"/>
          <p14:tracePt t="12784" x="4133850" y="4870450"/>
          <p14:tracePt t="12801" x="4105275" y="4854575"/>
          <p14:tracePt t="12817" x="4029075" y="4854575"/>
          <p14:tracePt t="12834" x="3949700" y="4864100"/>
          <p14:tracePt t="12850" x="3927475" y="4870450"/>
          <p14:tracePt t="12884" x="3952875" y="4854575"/>
          <p14:tracePt t="12900" x="4321175" y="4673600"/>
          <p14:tracePt t="12917" x="4924425" y="4397375"/>
          <p14:tracePt t="12934" x="5743575" y="3978275"/>
          <p14:tracePt t="12951" x="6518275" y="3463925"/>
          <p14:tracePt t="12967" x="7048500" y="3022600"/>
          <p14:tracePt t="12984" x="7254875" y="2736850"/>
          <p14:tracePt t="13001" x="7340600" y="2536825"/>
          <p14:tracePt t="13017" x="7356475" y="2416175"/>
          <p14:tracePt t="13034" x="7346950" y="2317750"/>
          <p14:tracePt t="13051" x="7277100" y="2174875"/>
          <p14:tracePt t="13067" x="7191375" y="2016125"/>
          <p14:tracePt t="13085" x="7099300" y="1816100"/>
          <p14:tracePt t="13103" x="7045325" y="1730375"/>
          <p14:tracePt t="13117" x="7013575" y="1701800"/>
          <p14:tracePt t="13134" x="6981825" y="1695450"/>
          <p14:tracePt t="13151" x="6864350" y="1739900"/>
          <p14:tracePt t="13169" x="6661150" y="1841500"/>
          <p14:tracePt t="13184" x="6337300" y="1978025"/>
          <p14:tracePt t="13200" x="6026150" y="2089150"/>
          <p14:tracePt t="13220" x="5461000" y="2320925"/>
          <p14:tracePt t="13234" x="5095875" y="2479675"/>
          <p14:tracePt t="13251" x="4851400" y="2581275"/>
          <p14:tracePt t="13268" x="4705350" y="2692400"/>
          <p14:tracePt t="13284" x="4638675" y="2819400"/>
          <p14:tracePt t="13303" x="4613275" y="2959100"/>
          <p14:tracePt t="13305" x="4616450" y="3022600"/>
          <p14:tracePt t="13317" x="4651375" y="3079750"/>
          <p14:tracePt t="13334" x="4759325" y="3190875"/>
          <p14:tracePt t="13351" x="4946650" y="3330575"/>
          <p14:tracePt t="13368" x="5232400" y="3473450"/>
          <p14:tracePt t="13384" x="5505450" y="3533775"/>
          <p14:tracePt t="13403" x="5765800" y="3476625"/>
          <p14:tracePt t="13417" x="5854700" y="3378200"/>
          <p14:tracePt t="13434" x="5905500" y="3248025"/>
          <p14:tracePt t="13451" x="5921375" y="3136900"/>
          <p14:tracePt t="13467" x="5921375" y="3041650"/>
          <p14:tracePt t="13484" x="5921375" y="2994025"/>
          <p14:tracePt t="13501" x="5911850" y="2971800"/>
          <p14:tracePt t="13517" x="5908675" y="2962275"/>
          <p14:tracePt t="13534" x="5889625" y="2962275"/>
          <p14:tracePt t="13551" x="5813425" y="2965450"/>
          <p14:tracePt t="13567" x="5549900" y="3079750"/>
          <p14:tracePt t="13584" x="5387975" y="3206750"/>
          <p14:tracePt t="13601" x="5318125" y="3282950"/>
          <p14:tracePt t="13617" x="5311775" y="3305175"/>
          <p14:tracePt t="13634" x="5337175" y="3308350"/>
          <p14:tracePt t="13651" x="5413375" y="3314700"/>
          <p14:tracePt t="13667" x="5575300" y="3286125"/>
          <p14:tracePt t="13686" x="5813425" y="3228975"/>
          <p14:tracePt t="13701" x="6061075" y="3136900"/>
          <p14:tracePt t="13717" x="6188075" y="3035300"/>
          <p14:tracePt t="13734" x="6261100" y="2876550"/>
          <p14:tracePt t="13750" x="6264275" y="2832100"/>
          <p14:tracePt t="13768" x="6235700" y="2822575"/>
          <p14:tracePt t="13784" x="6149975" y="2816225"/>
          <p14:tracePt t="13801" x="5978525" y="2863850"/>
          <p14:tracePt t="13817" x="5746750" y="2930525"/>
          <p14:tracePt t="13820" x="5657850" y="2974975"/>
          <p14:tracePt t="13834" x="5578475" y="3006725"/>
          <p14:tracePt t="13851" x="5505450" y="3060700"/>
          <p14:tracePt t="13869" x="5499100" y="3082925"/>
          <p14:tracePt t="13884" x="5511800" y="3086100"/>
          <p14:tracePt t="13900" x="5607050" y="3092450"/>
          <p14:tracePt t="13917" x="5724525" y="3079750"/>
          <p14:tracePt t="13934" x="5895975" y="3044825"/>
          <p14:tracePt t="13951" x="6061075" y="2984500"/>
          <p14:tracePt t="13967" x="6175375" y="2921000"/>
          <p14:tracePt t="13984" x="6216650" y="2873375"/>
          <p14:tracePt t="14001" x="6229350" y="2838450"/>
          <p14:tracePt t="14017" x="6229350" y="2822575"/>
          <p14:tracePt t="14034" x="6223000" y="2816225"/>
          <p14:tracePt t="14051" x="6156325" y="2809875"/>
          <p14:tracePt t="14069" x="6022975" y="2838450"/>
          <p14:tracePt t="14084" x="5848350" y="2908300"/>
          <p14:tracePt t="14101" x="5664200" y="2987675"/>
          <p14:tracePt t="14120" x="5565775" y="3079750"/>
          <p14:tracePt t="14135" x="5537200" y="3130550"/>
          <p14:tracePt t="14151" x="5559425" y="3209925"/>
          <p14:tracePt t="14167" x="5667375" y="3311525"/>
          <p14:tracePt t="14184" x="5911850" y="3467100"/>
          <p14:tracePt t="14201" x="6492875" y="3746500"/>
          <p14:tracePt t="14218" x="7753350" y="4206875"/>
          <p14:tracePt t="14234" x="8569325" y="4441825"/>
          <p14:tracePt t="14251" x="9115425" y="4540250"/>
          <p14:tracePt t="14267" x="9293225" y="4546600"/>
          <p14:tracePt t="14284" x="9324975" y="4527550"/>
          <p14:tracePt t="14301" x="9324975" y="4511675"/>
          <p14:tracePt t="14317" x="9324975" y="4508500"/>
          <p14:tracePt t="14336" x="9318625" y="4508500"/>
          <p14:tracePt t="14352" x="9251950" y="4524375"/>
          <p14:tracePt t="14367" x="9166225" y="4543425"/>
          <p14:tracePt t="14384" x="8931275" y="4610100"/>
          <p14:tracePt t="14401" x="8277225" y="4749800"/>
          <p14:tracePt t="14419" x="7845425" y="4943475"/>
          <p14:tracePt t="14434" x="7521575" y="5159375"/>
          <p14:tracePt t="14451" x="7407275" y="5327650"/>
          <p14:tracePt t="14467" x="7397750" y="5448300"/>
          <p14:tracePt t="14484" x="7483475" y="5543550"/>
          <p14:tracePt t="14501" x="7680325" y="5616575"/>
          <p14:tracePt t="14517" x="7991475" y="5626100"/>
          <p14:tracePt t="14534" x="8302625" y="5619750"/>
          <p14:tracePt t="14552" x="8556625" y="5508625"/>
          <p14:tracePt t="14567" x="8604250" y="5403850"/>
          <p14:tracePt t="14585" x="8610600" y="5264150"/>
          <p14:tracePt t="14601" x="8582025" y="5114925"/>
          <p14:tracePt t="14620" x="8458200" y="4975225"/>
          <p14:tracePt t="14635" x="8302625" y="4879975"/>
          <p14:tracePt t="14651" x="8128000" y="4810125"/>
          <p14:tracePt t="14667" x="7956550" y="4775200"/>
          <p14:tracePt t="14684" x="7826375" y="4765675"/>
          <p14:tracePt t="14701" x="7762875" y="4794250"/>
          <p14:tracePt t="14717" x="7743825" y="4841875"/>
          <p14:tracePt t="14734" x="7724775" y="4902200"/>
          <p14:tracePt t="14751" x="7718425" y="4953000"/>
          <p14:tracePt t="14767" x="7712075" y="4994275"/>
          <p14:tracePt t="14784" x="7712075" y="5019675"/>
          <p14:tracePt t="14801" x="7715250" y="5048250"/>
          <p14:tracePt t="14817" x="7731125" y="5076825"/>
          <p14:tracePt t="14820" x="7750175" y="5089525"/>
          <p14:tracePt t="14834" x="7775575" y="5102225"/>
          <p14:tracePt t="14851" x="7832725" y="5127625"/>
          <p14:tracePt t="14869" x="7997825" y="5149850"/>
          <p14:tracePt t="14884" x="8061325" y="5149850"/>
          <p14:tracePt t="14901" x="8242300" y="5149850"/>
          <p14:tracePt t="14917" x="8353425" y="5130800"/>
          <p14:tracePt t="14934" x="8445500" y="5089525"/>
          <p14:tracePt t="14951" x="8502650" y="5032375"/>
          <p14:tracePt t="14967" x="8528050" y="4981575"/>
          <p14:tracePt t="14984" x="8540750" y="4946650"/>
          <p14:tracePt t="15001" x="8547100" y="4924425"/>
          <p14:tracePt t="15017" x="8547100" y="4914900"/>
          <p14:tracePt t="15034" x="8540750" y="4905375"/>
          <p14:tracePt t="15051" x="8524875" y="4895850"/>
          <p14:tracePt t="15067" x="8502650" y="4879975"/>
          <p14:tracePt t="15085" x="8451850" y="4854575"/>
          <p14:tracePt t="15101" x="8391525" y="4826000"/>
          <p14:tracePt t="15117" x="8340725" y="4806950"/>
          <p14:tracePt t="15134" x="8289925" y="4787900"/>
          <p14:tracePt t="15151" x="8242300" y="4787900"/>
          <p14:tracePt t="15167" x="8201025" y="4791075"/>
          <p14:tracePt t="15184" x="8128000" y="4829175"/>
          <p14:tracePt t="15203" x="8007350" y="4975225"/>
          <p14:tracePt t="15217" x="7912100" y="5102225"/>
          <p14:tracePt t="15234" x="7864475" y="5194300"/>
          <p14:tracePt t="15253" x="7851775" y="5254625"/>
          <p14:tracePt t="15267" x="7854950" y="5280025"/>
          <p14:tracePt t="15284" x="7870825" y="5289550"/>
          <p14:tracePt t="15301" x="7877175" y="5295900"/>
          <p14:tracePt t="15317" x="7902575" y="5295900"/>
          <p14:tracePt t="15322" x="7927975" y="5295900"/>
          <p14:tracePt t="15334" x="7950200" y="5295900"/>
          <p14:tracePt t="15351" x="8010525" y="5280025"/>
          <p14:tracePt t="15368" x="8181975" y="5197475"/>
          <p14:tracePt t="15384" x="8239125" y="5165725"/>
          <p14:tracePt t="15402" x="8382000" y="5076825"/>
          <p14:tracePt t="15417" x="8439150" y="5019675"/>
          <p14:tracePt t="15434" x="8470900" y="4984750"/>
          <p14:tracePt t="15451" x="8496300" y="4949825"/>
          <p14:tracePt t="15470" x="8505825" y="4905375"/>
          <p14:tracePt t="15485" x="8505825" y="4879975"/>
          <p14:tracePt t="15501" x="8505825" y="4857750"/>
          <p14:tracePt t="15518" x="8499475" y="4848225"/>
          <p14:tracePt t="15534" x="8486775" y="4835525"/>
          <p14:tracePt t="15552" x="8480425" y="4829175"/>
          <p14:tracePt t="15584" x="8480425" y="4826000"/>
          <p14:tracePt t="15639" x="8477250" y="48260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BA5E1CD3-B3DC-4EF8-AB0D-88DD5FCCC7EF}"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73802A3A-A2D6-432E-8EC5-663D7460DA83}"/>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117466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0214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Motivation: 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071363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9812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2"/>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5638800"/>
            <a:ext cx="1800558" cy="369332"/>
          </a:xfrm>
          <a:prstGeom prst="rect">
            <a:avLst/>
          </a:prstGeom>
        </p:spPr>
        <p:txBody>
          <a:bodyPr wrap="none">
            <a:spAutoFit/>
          </a:bodyPr>
          <a:lstStyle/>
          <a:p>
            <a:r>
              <a:rPr lang="en-US" dirty="0"/>
              <a:t>ARM </a:t>
            </a:r>
            <a:r>
              <a:rPr lang="en-US" dirty="0" err="1"/>
              <a:t>TrustZone</a:t>
            </a:r>
            <a:endParaRPr lang="en-US" dirty="0"/>
          </a:p>
        </p:txBody>
      </p:sp>
      <p:grpSp>
        <p:nvGrpSpPr>
          <p:cNvPr id="57" name="Group 56">
            <a:extLst>
              <a:ext uri="{FF2B5EF4-FFF2-40B4-BE49-F238E27FC236}">
                <a16:creationId xmlns:a16="http://schemas.microsoft.com/office/drawing/2014/main" id="{6B0C2772-D4C3-4489-974B-CD7D60925B5D}"/>
              </a:ext>
            </a:extLst>
          </p:cNvPr>
          <p:cNvGrpSpPr/>
          <p:nvPr/>
        </p:nvGrpSpPr>
        <p:grpSpPr>
          <a:xfrm>
            <a:off x="4713700" y="3209668"/>
            <a:ext cx="2362200" cy="2798464"/>
            <a:chOff x="5052410" y="3209668"/>
            <a:chExt cx="2362200" cy="2798464"/>
          </a:xfrm>
        </p:grpSpPr>
        <p:sp>
          <p:nvSpPr>
            <p:cNvPr id="11" name="Rectangle 10">
              <a:extLst>
                <a:ext uri="{FF2B5EF4-FFF2-40B4-BE49-F238E27FC236}">
                  <a16:creationId xmlns:a16="http://schemas.microsoft.com/office/drawing/2014/main" id="{4A716D81-A1A6-477B-B6D9-B0F7305EB386}"/>
                </a:ext>
              </a:extLst>
            </p:cNvPr>
            <p:cNvSpPr/>
            <p:nvPr/>
          </p:nvSpPr>
          <p:spPr>
            <a:xfrm>
              <a:off x="5052410" y="36337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5052410" y="40661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6195410" y="40661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505241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73821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652610" y="32096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7186010" y="34565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7262210" y="38964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609352" y="5638800"/>
              <a:ext cx="1172116" cy="369332"/>
            </a:xfrm>
            <a:prstGeom prst="rect">
              <a:avLst/>
            </a:prstGeom>
          </p:spPr>
          <p:txBody>
            <a:bodyPr wrap="none">
              <a:spAutoFit/>
            </a:bodyPr>
            <a:lstStyle/>
            <a:p>
              <a:r>
                <a:rPr lang="en-US" dirty="0"/>
                <a:t>Intel SGX</a:t>
              </a:r>
            </a:p>
          </p:txBody>
        </p:sp>
      </p:grpSp>
      <p:grpSp>
        <p:nvGrpSpPr>
          <p:cNvPr id="59" name="Group 58">
            <a:extLst>
              <a:ext uri="{FF2B5EF4-FFF2-40B4-BE49-F238E27FC236}">
                <a16:creationId xmlns:a16="http://schemas.microsoft.com/office/drawing/2014/main" id="{B90E92A6-A571-4F69-BCAB-96174790741C}"/>
              </a:ext>
            </a:extLst>
          </p:cNvPr>
          <p:cNvGrpSpPr/>
          <p:nvPr/>
        </p:nvGrpSpPr>
        <p:grpSpPr>
          <a:xfrm>
            <a:off x="8198381" y="3209290"/>
            <a:ext cx="3661400" cy="2798842"/>
            <a:chOff x="8437339" y="3209290"/>
            <a:chExt cx="3661400" cy="2798842"/>
          </a:xfrm>
        </p:grpSpPr>
        <p:sp>
          <p:nvSpPr>
            <p:cNvPr id="41" name="Rectangle 40">
              <a:extLst>
                <a:ext uri="{FF2B5EF4-FFF2-40B4-BE49-F238E27FC236}">
                  <a16:creationId xmlns:a16="http://schemas.microsoft.com/office/drawing/2014/main" id="{DA44B856-0006-4B3F-B73C-D0B444BAD9F3}"/>
                </a:ext>
              </a:extLst>
            </p:cNvPr>
            <p:cNvSpPr/>
            <p:nvPr/>
          </p:nvSpPr>
          <p:spPr>
            <a:xfrm>
              <a:off x="11351419" y="41286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351419" y="36608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351419" y="3236778"/>
              <a:ext cx="729687" cy="276999"/>
            </a:xfrm>
            <a:prstGeom prst="rect">
              <a:avLst/>
            </a:prstGeom>
          </p:spPr>
          <p:txBody>
            <a:bodyPr wrap="none">
              <a:spAutoFit/>
            </a:bodyPr>
            <a:lstStyle/>
            <a:p>
              <a:r>
                <a:rPr lang="en-US" sz="1200" dirty="0"/>
                <a:t>U-mode</a:t>
              </a:r>
            </a:p>
          </p:txBody>
        </p:sp>
        <p:grpSp>
          <p:nvGrpSpPr>
            <p:cNvPr id="58" name="Group 57">
              <a:extLst>
                <a:ext uri="{FF2B5EF4-FFF2-40B4-BE49-F238E27FC236}">
                  <a16:creationId xmlns:a16="http://schemas.microsoft.com/office/drawing/2014/main" id="{F632C823-B9E4-4948-ACF1-012046EC30A1}"/>
                </a:ext>
              </a:extLst>
            </p:cNvPr>
            <p:cNvGrpSpPr/>
            <p:nvPr/>
          </p:nvGrpSpPr>
          <p:grpSpPr>
            <a:xfrm>
              <a:off x="8437339" y="3209290"/>
              <a:ext cx="2849398" cy="2798842"/>
              <a:chOff x="8437339" y="3209290"/>
              <a:chExt cx="2849398" cy="2798842"/>
            </a:xfrm>
          </p:grpSpPr>
          <p:sp>
            <p:nvSpPr>
              <p:cNvPr id="31" name="Rectangle 30">
                <a:extLst>
                  <a:ext uri="{FF2B5EF4-FFF2-40B4-BE49-F238E27FC236}">
                    <a16:creationId xmlns:a16="http://schemas.microsoft.com/office/drawing/2014/main" id="{379DC54D-34EE-4BEE-9EB3-64D7CE524BE7}"/>
                  </a:ext>
                </a:extLst>
              </p:cNvPr>
              <p:cNvSpPr/>
              <p:nvPr/>
            </p:nvSpPr>
            <p:spPr>
              <a:xfrm>
                <a:off x="8903534" y="36379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983043" y="40661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89524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58104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495440" y="32096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495440" y="36470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929193" y="40711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8008886" y="36377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624793" y="34565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10056019" y="38188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713034" y="38964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9040356" y="5638800"/>
                <a:ext cx="2031325" cy="369332"/>
              </a:xfrm>
              <a:prstGeom prst="rect">
                <a:avLst/>
              </a:prstGeom>
            </p:spPr>
            <p:txBody>
              <a:bodyPr wrap="none">
                <a:spAutoFit/>
              </a:bodyPr>
              <a:lstStyle/>
              <a:p>
                <a:r>
                  <a:rPr lang="en-US" dirty="0"/>
                  <a:t>RISC-V </a:t>
                </a:r>
                <a:r>
                  <a:rPr lang="en-US" dirty="0" err="1"/>
                  <a:t>KeyStone</a:t>
                </a:r>
                <a:endParaRPr lang="en-US" dirty="0"/>
              </a:p>
            </p:txBody>
          </p:sp>
        </p:grpSp>
      </p:gr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Large Attack Surface</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8855951B-1338-4513-8786-80E0FE68EE3E}"/>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sp>
        <p:nvSpPr>
          <p:cNvPr id="18" name="Rectangle 17">
            <a:extLst>
              <a:ext uri="{FF2B5EF4-FFF2-40B4-BE49-F238E27FC236}">
                <a16:creationId xmlns:a16="http://schemas.microsoft.com/office/drawing/2014/main" id="{6E8E5ABB-8071-4731-9A4E-1D68809596AF}"/>
              </a:ext>
            </a:extLst>
          </p:cNvPr>
          <p:cNvSpPr/>
          <p:nvPr/>
        </p:nvSpPr>
        <p:spPr>
          <a:xfrm>
            <a:off x="285557"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662869" y="4670385"/>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A1C25D7C-C978-46E5-82E0-4BB0F0340072}"/>
              </a:ext>
            </a:extLst>
          </p:cNvPr>
          <p:cNvGrpSpPr/>
          <p:nvPr/>
        </p:nvGrpSpPr>
        <p:grpSpPr>
          <a:xfrm>
            <a:off x="3464049" y="2305148"/>
            <a:ext cx="2705342" cy="174687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3BEA5353-0C33-4862-A614-B6B5F39598D8}"/>
              </a:ext>
            </a:extLst>
          </p:cNvPr>
          <p:cNvGrpSpPr/>
          <p:nvPr/>
        </p:nvGrpSpPr>
        <p:grpSpPr>
          <a:xfrm>
            <a:off x="435252" y="2145399"/>
            <a:ext cx="2237327" cy="190970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393A6270-3608-450B-BBBA-9F33DE3B5BA5}"/>
              </a:ext>
            </a:extLst>
          </p:cNvPr>
          <p:cNvGrpSpPr/>
          <p:nvPr/>
        </p:nvGrpSpPr>
        <p:grpSpPr>
          <a:xfrm>
            <a:off x="6890789" y="1988656"/>
            <a:ext cx="2148898" cy="1669778"/>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7074322" y="4648200"/>
            <a:ext cx="1838965" cy="369332"/>
          </a:xfrm>
          <a:prstGeom prst="rect">
            <a:avLst/>
          </a:prstGeom>
        </p:spPr>
        <p:txBody>
          <a:bodyPr wrap="none">
            <a:spAutoFit/>
          </a:bodyPr>
          <a:lstStyle/>
          <a:p>
            <a:r>
              <a:rPr lang="en-US" dirty="0"/>
              <a:t>Runtime attacks</a:t>
            </a:r>
          </a:p>
        </p:txBody>
      </p:sp>
      <p:pic>
        <p:nvPicPr>
          <p:cNvPr id="46" name="Picture 45">
            <a:extLst>
              <a:ext uri="{FF2B5EF4-FFF2-40B4-BE49-F238E27FC236}">
                <a16:creationId xmlns:a16="http://schemas.microsoft.com/office/drawing/2014/main" id="{4A53EC92-7E0C-4F53-AD3D-6138D8C708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C23499C7-8FE1-43EA-A21D-E68D1AEF913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8E7781E1-8694-415E-842C-04CC421330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B3FA40D7-09BD-46FF-8214-719577E6C399}"/>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5" name="Rectangle 54">
            <a:extLst>
              <a:ext uri="{FF2B5EF4-FFF2-40B4-BE49-F238E27FC236}">
                <a16:creationId xmlns:a16="http://schemas.microsoft.com/office/drawing/2014/main" id="{8809D6D6-A5AC-4CC6-8EC9-390E6BB2475E}"/>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960B92-7778-4DE2-A99C-989DEC8F6C2C}"/>
              </a:ext>
            </a:extLst>
          </p:cNvPr>
          <p:cNvSpPr/>
          <p:nvPr/>
        </p:nvSpPr>
        <p:spPr>
          <a:xfrm>
            <a:off x="10937389" y="2502348"/>
            <a:ext cx="543739" cy="307777"/>
          </a:xfrm>
          <a:prstGeom prst="rect">
            <a:avLst/>
          </a:prstGeom>
        </p:spPr>
        <p:txBody>
          <a:bodyPr wrap="none">
            <a:spAutoFit/>
          </a:bodyPr>
          <a:lstStyle/>
          <a:p>
            <a:r>
              <a:rPr lang="en-US" sz="1400" dirty="0"/>
              <a:t>TCB</a:t>
            </a:r>
          </a:p>
        </p:txBody>
      </p:sp>
      <p:sp>
        <p:nvSpPr>
          <p:cNvPr id="56" name="Rectangle 55">
            <a:extLst>
              <a:ext uri="{FF2B5EF4-FFF2-40B4-BE49-F238E27FC236}">
                <a16:creationId xmlns:a16="http://schemas.microsoft.com/office/drawing/2014/main" id="{5EEF70DD-5FD6-4DE5-9BAB-8803EC62DAE8}"/>
              </a:ext>
            </a:extLst>
          </p:cNvPr>
          <p:cNvSpPr/>
          <p:nvPr/>
        </p:nvSpPr>
        <p:spPr>
          <a:xfrm>
            <a:off x="9881241" y="4648200"/>
            <a:ext cx="1672253" cy="369332"/>
          </a:xfrm>
          <a:prstGeom prst="rect">
            <a:avLst/>
          </a:prstGeom>
        </p:spPr>
        <p:txBody>
          <a:bodyPr wrap="none">
            <a:spAutoFit/>
          </a:bodyPr>
          <a:lstStyle/>
          <a:p>
            <a:r>
              <a:rPr lang="en-US" dirty="0"/>
              <a:t>Least privilege</a:t>
            </a:r>
          </a:p>
        </p:txBody>
      </p:sp>
    </p:spTree>
    <p:extLst>
      <p:ext uri="{BB962C8B-B14F-4D97-AF65-F5344CB8AC3E}">
        <p14:creationId xmlns:p14="http://schemas.microsoft.com/office/powerpoint/2010/main" val="2230386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1788419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67380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370441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4038875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102661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92630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states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a:t>
                </a:r>
              </a:p>
              <a:p>
                <a:pPr lvl="1"/>
                <a:r>
                  <a:rPr lang="en-US" dirty="0"/>
                  <a:t>Asynchronous</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692818" cy="307777"/>
            </a:xfrm>
            <a:prstGeom prst="rect">
              <a:avLst/>
            </a:prstGeom>
            <a:solidFill>
              <a:schemeClr val="bg1"/>
            </a:solidFill>
          </p:spPr>
          <p:txBody>
            <a:bodyPr wrap="none" rtlCol="0">
              <a:spAutoFit/>
            </a:bodyPr>
            <a:lstStyle/>
            <a:p>
              <a:r>
                <a:rPr lang="en-US" sz="1400" dirty="0"/>
                <a:t>Attach</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sp>
        <p:nvSpPr>
          <p:cNvPr id="7" name="Rectangle: Rounded Corners 6">
            <a:extLst>
              <a:ext uri="{FF2B5EF4-FFF2-40B4-BE49-F238E27FC236}">
                <a16:creationId xmlns:a16="http://schemas.microsoft.com/office/drawing/2014/main" id="{235A3BCE-E4E1-4F92-9AAF-01C18DD3D200}"/>
              </a:ext>
            </a:extLst>
          </p:cNvPr>
          <p:cNvSpPr/>
          <p:nvPr/>
        </p:nvSpPr>
        <p:spPr>
          <a:xfrm>
            <a:off x="528637" y="2057400"/>
            <a:ext cx="3507582" cy="3429000"/>
          </a:xfrm>
          <a:prstGeom prst="roundRect">
            <a:avLst>
              <a:gd name="adj" fmla="val 2010"/>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AD4BADA-8A29-4E4D-89C4-F15B5738A1CA}"/>
              </a:ext>
            </a:extLst>
          </p:cNvPr>
          <p:cNvSpPr/>
          <p:nvPr/>
        </p:nvSpPr>
        <p:spPr>
          <a:xfrm>
            <a:off x="2436019" y="3168842"/>
            <a:ext cx="1524000" cy="648643"/>
          </a:xfrm>
          <a:prstGeom prst="roundRect">
            <a:avLst>
              <a:gd name="adj" fmla="val 6769"/>
            </a:avLst>
          </a:prstGeom>
          <a:solidFill>
            <a:srgbClr val="B4EEC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 Apps/libs</a:t>
            </a:r>
          </a:p>
        </p:txBody>
      </p:sp>
      <p:sp>
        <p:nvSpPr>
          <p:cNvPr id="13" name="Rectangle: Rounded Corners 12">
            <a:extLst>
              <a:ext uri="{FF2B5EF4-FFF2-40B4-BE49-F238E27FC236}">
                <a16:creationId xmlns:a16="http://schemas.microsoft.com/office/drawing/2014/main" id="{4C45FA5D-8C6D-41A9-B510-43FB01E496B3}"/>
              </a:ext>
            </a:extLst>
          </p:cNvPr>
          <p:cNvSpPr/>
          <p:nvPr/>
        </p:nvSpPr>
        <p:spPr>
          <a:xfrm>
            <a:off x="2436019" y="3881649"/>
            <a:ext cx="1524000" cy="801043"/>
          </a:xfrm>
          <a:prstGeom prst="roundRect">
            <a:avLst>
              <a:gd name="adj" fmla="val 6769"/>
            </a:avLst>
          </a:prstGeom>
          <a:solidFill>
            <a:srgbClr val="B4EEC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 OS</a:t>
            </a:r>
          </a:p>
        </p:txBody>
      </p:sp>
      <p:sp>
        <p:nvSpPr>
          <p:cNvPr id="14" name="Rectangle: Rounded Corners 13">
            <a:extLst>
              <a:ext uri="{FF2B5EF4-FFF2-40B4-BE49-F238E27FC236}">
                <a16:creationId xmlns:a16="http://schemas.microsoft.com/office/drawing/2014/main" id="{1EEEB2C9-1842-4E2F-9EFE-F910C0B0D567}"/>
              </a:ext>
            </a:extLst>
          </p:cNvPr>
          <p:cNvSpPr/>
          <p:nvPr/>
        </p:nvSpPr>
        <p:spPr>
          <a:xfrm>
            <a:off x="607219" y="4876800"/>
            <a:ext cx="3352800" cy="496243"/>
          </a:xfrm>
          <a:prstGeom prst="roundRect">
            <a:avLst>
              <a:gd name="adj" fmla="val 6769"/>
            </a:avLst>
          </a:prstGeom>
          <a:solidFill>
            <a:srgbClr val="B4EEC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a:t>
            </a:r>
          </a:p>
        </p:txBody>
      </p:sp>
      <p:sp>
        <p:nvSpPr>
          <p:cNvPr id="15" name="Rectangle: Rounded Corners 14">
            <a:extLst>
              <a:ext uri="{FF2B5EF4-FFF2-40B4-BE49-F238E27FC236}">
                <a16:creationId xmlns:a16="http://schemas.microsoft.com/office/drawing/2014/main" id="{FEF0C779-A28A-4F08-9E04-B603E9A73A05}"/>
              </a:ext>
            </a:extLst>
          </p:cNvPr>
          <p:cNvSpPr/>
          <p:nvPr/>
        </p:nvSpPr>
        <p:spPr>
          <a:xfrm>
            <a:off x="600753" y="2654964"/>
            <a:ext cx="1524000" cy="648643"/>
          </a:xfrm>
          <a:prstGeom prst="roundRect">
            <a:avLst>
              <a:gd name="adj" fmla="val 6769"/>
            </a:avLst>
          </a:prstGeom>
          <a:solidFill>
            <a:srgbClr val="FEA2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Non-secure Apps</a:t>
            </a:r>
          </a:p>
        </p:txBody>
      </p:sp>
      <p:sp>
        <p:nvSpPr>
          <p:cNvPr id="16" name="Rectangle: Rounded Corners 15">
            <a:extLst>
              <a:ext uri="{FF2B5EF4-FFF2-40B4-BE49-F238E27FC236}">
                <a16:creationId xmlns:a16="http://schemas.microsoft.com/office/drawing/2014/main" id="{9851D38A-6481-4B5B-8B1B-6A5A7983BD1D}"/>
              </a:ext>
            </a:extLst>
          </p:cNvPr>
          <p:cNvSpPr/>
          <p:nvPr/>
        </p:nvSpPr>
        <p:spPr>
          <a:xfrm>
            <a:off x="600753" y="3367771"/>
            <a:ext cx="1524000" cy="801043"/>
          </a:xfrm>
          <a:prstGeom prst="roundRect">
            <a:avLst>
              <a:gd name="adj" fmla="val 6769"/>
            </a:avLst>
          </a:prstGeom>
          <a:solidFill>
            <a:srgbClr val="FEA2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Rich OS</a:t>
            </a:r>
          </a:p>
        </p:txBody>
      </p:sp>
      <p:sp>
        <p:nvSpPr>
          <p:cNvPr id="17" name="Rectangle: Rounded Corners 16">
            <a:extLst>
              <a:ext uri="{FF2B5EF4-FFF2-40B4-BE49-F238E27FC236}">
                <a16:creationId xmlns:a16="http://schemas.microsoft.com/office/drawing/2014/main" id="{70080334-B459-4256-964C-8CB52252D875}"/>
              </a:ext>
            </a:extLst>
          </p:cNvPr>
          <p:cNvSpPr/>
          <p:nvPr/>
        </p:nvSpPr>
        <p:spPr>
          <a:xfrm>
            <a:off x="600753" y="4232979"/>
            <a:ext cx="1524000" cy="449714"/>
          </a:xfrm>
          <a:prstGeom prst="roundRect">
            <a:avLst>
              <a:gd name="adj" fmla="val 6769"/>
            </a:avLst>
          </a:prstGeom>
          <a:solidFill>
            <a:srgbClr val="FEA2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Hypervisor</a:t>
            </a:r>
          </a:p>
        </p:txBody>
      </p:sp>
      <p:sp>
        <p:nvSpPr>
          <p:cNvPr id="18" name="Rectangle 17">
            <a:extLst>
              <a:ext uri="{FF2B5EF4-FFF2-40B4-BE49-F238E27FC236}">
                <a16:creationId xmlns:a16="http://schemas.microsoft.com/office/drawing/2014/main" id="{061109DD-C9F7-408A-8076-458DF17B62F3}"/>
              </a:ext>
            </a:extLst>
          </p:cNvPr>
          <p:cNvSpPr/>
          <p:nvPr/>
        </p:nvSpPr>
        <p:spPr>
          <a:xfrm>
            <a:off x="573537" y="1602155"/>
            <a:ext cx="1544012" cy="369332"/>
          </a:xfrm>
          <a:prstGeom prst="rect">
            <a:avLst/>
          </a:prstGeom>
        </p:spPr>
        <p:txBody>
          <a:bodyPr wrap="none">
            <a:spAutoFit/>
          </a:bodyPr>
          <a:lstStyle/>
          <a:p>
            <a:r>
              <a:rPr lang="en-US" dirty="0"/>
              <a:t>Normal world</a:t>
            </a:r>
          </a:p>
        </p:txBody>
      </p:sp>
      <p:sp>
        <p:nvSpPr>
          <p:cNvPr id="19" name="Rectangle 18">
            <a:extLst>
              <a:ext uri="{FF2B5EF4-FFF2-40B4-BE49-F238E27FC236}">
                <a16:creationId xmlns:a16="http://schemas.microsoft.com/office/drawing/2014/main" id="{D067AD2E-6368-4570-B4F0-DBC4E5309D45}"/>
              </a:ext>
            </a:extLst>
          </p:cNvPr>
          <p:cNvSpPr/>
          <p:nvPr/>
        </p:nvSpPr>
        <p:spPr>
          <a:xfrm>
            <a:off x="2428831" y="1602155"/>
            <a:ext cx="1531188" cy="369332"/>
          </a:xfrm>
          <a:prstGeom prst="rect">
            <a:avLst/>
          </a:prstGeom>
        </p:spPr>
        <p:txBody>
          <a:bodyPr wrap="none">
            <a:spAutoFit/>
          </a:bodyPr>
          <a:lstStyle/>
          <a:p>
            <a:r>
              <a:rPr lang="en-US" dirty="0"/>
              <a:t>Secure world</a:t>
            </a:r>
          </a:p>
        </p:txBody>
      </p:sp>
      <p:sp>
        <p:nvSpPr>
          <p:cNvPr id="26" name="Rectangle 25">
            <a:extLst>
              <a:ext uri="{FF2B5EF4-FFF2-40B4-BE49-F238E27FC236}">
                <a16:creationId xmlns:a16="http://schemas.microsoft.com/office/drawing/2014/main" id="{7B2B17E8-07E4-4A6D-BE20-6335EF99A3C8}"/>
              </a:ext>
            </a:extLst>
          </p:cNvPr>
          <p:cNvSpPr/>
          <p:nvPr/>
        </p:nvSpPr>
        <p:spPr>
          <a:xfrm>
            <a:off x="2207419" y="2057400"/>
            <a:ext cx="75011" cy="2743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F49499E-C1A3-4392-996A-52C78376DBE2}"/>
              </a:ext>
            </a:extLst>
          </p:cNvPr>
          <p:cNvSpPr/>
          <p:nvPr/>
        </p:nvSpPr>
        <p:spPr>
          <a:xfrm rot="16200000">
            <a:off x="1368029" y="3886198"/>
            <a:ext cx="75009" cy="1753793"/>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017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13789</TotalTime>
  <Words>3133</Words>
  <Application>Microsoft Office PowerPoint</Application>
  <PresentationFormat>Custom</PresentationFormat>
  <Paragraphs>1211</Paragraphs>
  <Slides>95</Slides>
  <Notes>28</Notes>
  <HiddenSlides>1</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95</vt:i4>
      </vt:variant>
    </vt:vector>
  </HeadingPairs>
  <TitlesOfParts>
    <vt:vector size="10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Large Attack Surface</vt:lpstr>
      <vt:lpstr>Attacks</vt:lpstr>
      <vt:lpstr>Large Attack Surface</vt:lpstr>
      <vt:lpstr>Motivation</vt:lpstr>
      <vt:lpstr>Motivation</vt:lpstr>
      <vt:lpstr>Motivation</vt:lpstr>
      <vt:lpstr>Remote Trusted path</vt:lpstr>
      <vt:lpstr>Thesis contribution</vt:lpstr>
      <vt:lpstr>Other contributions</vt:lpstr>
      <vt:lpstr>Today’s talk</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Intel SGX</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Traditional CPU-centric Model</vt:lpstr>
      <vt:lpstr>Motivation: Disaggregated computing</vt:lpstr>
      <vt:lpstr>Challenges</vt:lpstr>
      <vt:lpstr>Challenges</vt:lpstr>
      <vt:lpstr>Challenges</vt:lpstr>
      <vt:lpstr>Challenges</vt:lpstr>
      <vt:lpstr>Can Existing TEEs Solve this Problem?</vt:lpstr>
      <vt:lpstr>Challenges are needed to be adapted</vt:lpstr>
      <vt:lpstr>Challenges</vt:lpstr>
      <vt:lpstr>PIE</vt:lpstr>
      <vt:lpstr>Secure Communication</vt:lpstr>
      <vt:lpstr>Secure Communication</vt:lpstr>
      <vt:lpstr>Secure Communication</vt:lpstr>
      <vt:lpstr>Secure Communication</vt:lpstr>
      <vt:lpstr>Secure Communication</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PowerPoint Presentation</vt:lpstr>
      <vt:lpstr>Can Existing TEEs Solve this Problem?</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462</cp:revision>
  <cp:lastPrinted>2013-06-08T11:22:51Z</cp:lastPrinted>
  <dcterms:created xsi:type="dcterms:W3CDTF">2019-12-03T10:53:56Z</dcterms:created>
  <dcterms:modified xsi:type="dcterms:W3CDTF">2021-03-02T19:09:28Z</dcterms:modified>
</cp:coreProperties>
</file>